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290" r:id="rId3"/>
    <p:sldId id="271" r:id="rId4"/>
    <p:sldId id="276" r:id="rId5"/>
    <p:sldId id="294" r:id="rId6"/>
    <p:sldId id="295" r:id="rId7"/>
    <p:sldId id="296" r:id="rId8"/>
    <p:sldId id="292" r:id="rId9"/>
    <p:sldId id="293" r:id="rId10"/>
    <p:sldId id="297" r:id="rId11"/>
    <p:sldId id="291" r:id="rId12"/>
    <p:sldId id="275" r:id="rId13"/>
    <p:sldId id="279" r:id="rId14"/>
    <p:sldId id="274" r:id="rId15"/>
    <p:sldId id="310" r:id="rId16"/>
    <p:sldId id="311" r:id="rId17"/>
    <p:sldId id="312" r:id="rId18"/>
    <p:sldId id="288" r:id="rId19"/>
    <p:sldId id="299" r:id="rId20"/>
    <p:sldId id="300" r:id="rId21"/>
    <p:sldId id="301" r:id="rId22"/>
    <p:sldId id="302" r:id="rId23"/>
    <p:sldId id="304" r:id="rId24"/>
    <p:sldId id="305" r:id="rId25"/>
    <p:sldId id="308" r:id="rId26"/>
    <p:sldId id="307" r:id="rId27"/>
    <p:sldId id="272" r:id="rId28"/>
    <p:sldId id="282" r:id="rId29"/>
    <p:sldId id="309" r:id="rId30"/>
    <p:sldId id="283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8CC96-6078-4081-B7FE-75E6BC73C658}" type="doc">
      <dgm:prSet loTypeId="urn:microsoft.com/office/officeart/2009/3/layout/OpposingIdeas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75D525-56BE-4B52-8AF9-0A964DC737D3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Information Sources</a:t>
          </a:r>
        </a:p>
      </dgm:t>
    </dgm:pt>
    <dgm:pt modelId="{BF0B10AD-B700-464B-BC19-AFE1B0F8B26F}" type="parTrans" cxnId="{10DA95BD-07B4-43EE-BC69-82DB9A43F038}">
      <dgm:prSet/>
      <dgm:spPr/>
      <dgm:t>
        <a:bodyPr/>
        <a:lstStyle/>
        <a:p>
          <a:endParaRPr lang="en-US"/>
        </a:p>
      </dgm:t>
    </dgm:pt>
    <dgm:pt modelId="{0465D903-60BC-4364-8C01-7BCB653A34CB}" type="sibTrans" cxnId="{10DA95BD-07B4-43EE-BC69-82DB9A43F038}">
      <dgm:prSet/>
      <dgm:spPr/>
      <dgm:t>
        <a:bodyPr/>
        <a:lstStyle/>
        <a:p>
          <a:endParaRPr lang="en-US"/>
        </a:p>
      </dgm:t>
    </dgm:pt>
    <dgm:pt modelId="{6DF86DF1-C5C1-4512-80D5-DFFD765B309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Primary</a:t>
          </a:r>
        </a:p>
      </dgm:t>
    </dgm:pt>
    <dgm:pt modelId="{D5CAF667-4AE9-4F3F-A120-76B9A70885A9}" type="parTrans" cxnId="{A9CF3780-ACEB-48CD-BC9D-F16F2051DC88}">
      <dgm:prSet/>
      <dgm:spPr/>
      <dgm:t>
        <a:bodyPr/>
        <a:lstStyle/>
        <a:p>
          <a:endParaRPr lang="en-US"/>
        </a:p>
      </dgm:t>
    </dgm:pt>
    <dgm:pt modelId="{879A9A26-B3DC-4871-AC4E-ADAC0E0C62A6}" type="sibTrans" cxnId="{A9CF3780-ACEB-48CD-BC9D-F16F2051DC88}">
      <dgm:prSet/>
      <dgm:spPr/>
      <dgm:t>
        <a:bodyPr/>
        <a:lstStyle/>
        <a:p>
          <a:endParaRPr lang="en-US"/>
        </a:p>
      </dgm:t>
    </dgm:pt>
    <dgm:pt modelId="{10C9DD45-011D-4EA8-B273-21A6FEA06C8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Information Source</a:t>
          </a:r>
        </a:p>
      </dgm:t>
    </dgm:pt>
    <dgm:pt modelId="{BF65A3B6-420C-4F34-836A-FCF1BA5E11FF}" type="parTrans" cxnId="{A8173DF8-47B3-4B81-BDA4-9E0148BF44CF}">
      <dgm:prSet/>
      <dgm:spPr/>
      <dgm:t>
        <a:bodyPr/>
        <a:lstStyle/>
        <a:p>
          <a:endParaRPr lang="en-US"/>
        </a:p>
      </dgm:t>
    </dgm:pt>
    <dgm:pt modelId="{DD65CE72-D59C-42B3-81D0-F978D6D14515}" type="sibTrans" cxnId="{A8173DF8-47B3-4B81-BDA4-9E0148BF44CF}">
      <dgm:prSet/>
      <dgm:spPr/>
      <dgm:t>
        <a:bodyPr/>
        <a:lstStyle/>
        <a:p>
          <a:endParaRPr lang="en-US"/>
        </a:p>
      </dgm:t>
    </dgm:pt>
    <dgm:pt modelId="{F60A1CF2-25FF-4B0B-A15A-E5E30BA946A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Scholarly</a:t>
          </a:r>
        </a:p>
      </dgm:t>
    </dgm:pt>
    <dgm:pt modelId="{04870247-3B14-4947-9E1D-126250954479}" type="parTrans" cxnId="{67E8ACBD-F7AD-463C-864F-723A1EA5AE4C}">
      <dgm:prSet/>
      <dgm:spPr/>
      <dgm:t>
        <a:bodyPr/>
        <a:lstStyle/>
        <a:p>
          <a:endParaRPr lang="en-US"/>
        </a:p>
      </dgm:t>
    </dgm:pt>
    <dgm:pt modelId="{274697E3-2714-4403-88BB-194AE86881D7}" type="sibTrans" cxnId="{67E8ACBD-F7AD-463C-864F-723A1EA5AE4C}">
      <dgm:prSet/>
      <dgm:spPr/>
      <dgm:t>
        <a:bodyPr/>
        <a:lstStyle/>
        <a:p>
          <a:endParaRPr lang="en-US"/>
        </a:p>
      </dgm:t>
    </dgm:pt>
    <dgm:pt modelId="{52A786B7-37AB-4047-BCD2-BED796596C8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Secondary</a:t>
          </a:r>
        </a:p>
      </dgm:t>
    </dgm:pt>
    <dgm:pt modelId="{1FC5CCAB-B881-469A-B8C5-8DA4597B5DC1}" type="parTrans" cxnId="{C993F8AC-829D-4D60-8EC0-87B7752AD805}">
      <dgm:prSet/>
      <dgm:spPr/>
      <dgm:t>
        <a:bodyPr/>
        <a:lstStyle/>
        <a:p>
          <a:endParaRPr lang="en-US"/>
        </a:p>
      </dgm:t>
    </dgm:pt>
    <dgm:pt modelId="{28DA0CF6-6A4D-4C8D-96F1-72599C28079B}" type="sibTrans" cxnId="{C993F8AC-829D-4D60-8EC0-87B7752AD805}">
      <dgm:prSet/>
      <dgm:spPr/>
      <dgm:t>
        <a:bodyPr/>
        <a:lstStyle/>
        <a:p>
          <a:endParaRPr lang="en-US"/>
        </a:p>
      </dgm:t>
    </dgm:pt>
    <dgm:pt modelId="{D80C74D3-80AB-408A-9806-D3F6AF8DF7F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Tertiary</a:t>
          </a:r>
        </a:p>
      </dgm:t>
    </dgm:pt>
    <dgm:pt modelId="{3046144E-E7FC-45E0-BCF6-53C97FBD948D}" type="parTrans" cxnId="{F251AC19-30BE-4B65-9C4F-A8EBEE531BB3}">
      <dgm:prSet/>
      <dgm:spPr/>
      <dgm:t>
        <a:bodyPr/>
        <a:lstStyle/>
        <a:p>
          <a:endParaRPr lang="en-US"/>
        </a:p>
      </dgm:t>
    </dgm:pt>
    <dgm:pt modelId="{F5969A52-F9FB-4293-B237-AFA52A8F816A}" type="sibTrans" cxnId="{F251AC19-30BE-4B65-9C4F-A8EBEE531BB3}">
      <dgm:prSet/>
      <dgm:spPr/>
      <dgm:t>
        <a:bodyPr/>
        <a:lstStyle/>
        <a:p>
          <a:endParaRPr lang="en-US"/>
        </a:p>
      </dgm:t>
    </dgm:pt>
    <dgm:pt modelId="{BC33AF84-56A3-4E93-9D1A-27A62430A867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  <a:p>
          <a:r>
            <a:rPr lang="en-US" dirty="0">
              <a:solidFill>
                <a:schemeClr val="bg1"/>
              </a:solidFill>
            </a:rPr>
            <a:t>Popular</a:t>
          </a:r>
        </a:p>
      </dgm:t>
    </dgm:pt>
    <dgm:pt modelId="{004BDE83-BE81-445F-9FC2-5B086D7B335E}" type="parTrans" cxnId="{16550B11-938E-4C51-A032-C51834E0B495}">
      <dgm:prSet/>
      <dgm:spPr/>
      <dgm:t>
        <a:bodyPr/>
        <a:lstStyle/>
        <a:p>
          <a:endParaRPr lang="en-US"/>
        </a:p>
      </dgm:t>
    </dgm:pt>
    <dgm:pt modelId="{F53DAB6F-F9D6-4E1A-87FC-82B3FF64A198}" type="sibTrans" cxnId="{16550B11-938E-4C51-A032-C51834E0B495}">
      <dgm:prSet/>
      <dgm:spPr/>
      <dgm:t>
        <a:bodyPr/>
        <a:lstStyle/>
        <a:p>
          <a:endParaRPr lang="en-US"/>
        </a:p>
      </dgm:t>
    </dgm:pt>
    <dgm:pt modelId="{1D401249-9C4B-4224-8809-5250BEBB034A}" type="pres">
      <dgm:prSet presAssocID="{6C68CC96-6078-4081-B7FE-75E6BC73C65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45FE050A-C18B-45CE-8408-C979AB6E4C65}" type="pres">
      <dgm:prSet presAssocID="{6C68CC96-6078-4081-B7FE-75E6BC73C658}" presName="Background" presStyleLbl="node1" presStyleIdx="0" presStyleCnt="1"/>
      <dgm:spPr>
        <a:solidFill>
          <a:srgbClr val="FFC000"/>
        </a:solidFill>
      </dgm:spPr>
    </dgm:pt>
    <dgm:pt modelId="{F9E45161-4101-40DD-A8C3-C357D1BC4799}" type="pres">
      <dgm:prSet presAssocID="{6C68CC96-6078-4081-B7FE-75E6BC73C658}" presName="Divider" presStyleLbl="callout" presStyleIdx="0" presStyleCnt="1"/>
      <dgm:spPr/>
    </dgm:pt>
    <dgm:pt modelId="{3FABE81B-C6AF-43D5-8A49-B6183598D4F8}" type="pres">
      <dgm:prSet presAssocID="{6C68CC96-6078-4081-B7FE-75E6BC73C65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3FB067-A4E4-49BB-8D53-F6746BB2BEE7}" type="pres">
      <dgm:prSet presAssocID="{6C68CC96-6078-4081-B7FE-75E6BC73C65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6BE857-D824-4539-B3EC-F037590CBA27}" type="pres">
      <dgm:prSet presAssocID="{6C68CC96-6078-4081-B7FE-75E6BC73C658}" presName="ParentText1" presStyleLbl="revTx" presStyleIdx="0" presStyleCnt="0">
        <dgm:presLayoutVars>
          <dgm:chMax val="1"/>
          <dgm:chPref val="1"/>
        </dgm:presLayoutVars>
      </dgm:prSet>
      <dgm:spPr/>
    </dgm:pt>
    <dgm:pt modelId="{04E87B8C-57B9-449F-B843-81D3AC733CFB}" type="pres">
      <dgm:prSet presAssocID="{6C68CC96-6078-4081-B7FE-75E6BC73C658}" presName="ParentShape1" presStyleLbl="alignImgPlace1" presStyleIdx="0" presStyleCnt="2" custLinFactNeighborX="0">
        <dgm:presLayoutVars/>
      </dgm:prSet>
      <dgm:spPr/>
    </dgm:pt>
    <dgm:pt modelId="{9C5E77DD-A122-4A01-8790-6D3B156B181C}" type="pres">
      <dgm:prSet presAssocID="{6C68CC96-6078-4081-B7FE-75E6BC73C658}" presName="ParentText2" presStyleLbl="revTx" presStyleIdx="0" presStyleCnt="0">
        <dgm:presLayoutVars>
          <dgm:chMax val="1"/>
          <dgm:chPref val="1"/>
        </dgm:presLayoutVars>
      </dgm:prSet>
      <dgm:spPr/>
    </dgm:pt>
    <dgm:pt modelId="{639A9AA7-5ABC-48C6-B904-9589E24E4BE8}" type="pres">
      <dgm:prSet presAssocID="{6C68CC96-6078-4081-B7FE-75E6BC73C658}" presName="ParentShape2" presStyleLbl="alignImgPlace1" presStyleIdx="1" presStyleCnt="2" custLinFactNeighborY="0">
        <dgm:presLayoutVars/>
      </dgm:prSet>
      <dgm:spPr/>
    </dgm:pt>
  </dgm:ptLst>
  <dgm:cxnLst>
    <dgm:cxn modelId="{3310A701-FC94-4AD9-86FE-06E57404CA30}" type="presOf" srcId="{10C9DD45-011D-4EA8-B273-21A6FEA06C86}" destId="{9C5E77DD-A122-4A01-8790-6D3B156B181C}" srcOrd="0" destOrd="0" presId="urn:microsoft.com/office/officeart/2009/3/layout/OpposingIdeas"/>
    <dgm:cxn modelId="{16550B11-938E-4C51-A032-C51834E0B495}" srcId="{10C9DD45-011D-4EA8-B273-21A6FEA06C86}" destId="{BC33AF84-56A3-4E93-9D1A-27A62430A867}" srcOrd="1" destOrd="0" parTransId="{004BDE83-BE81-445F-9FC2-5B086D7B335E}" sibTransId="{F53DAB6F-F9D6-4E1A-87FC-82B3FF64A198}"/>
    <dgm:cxn modelId="{F251AC19-30BE-4B65-9C4F-A8EBEE531BB3}" srcId="{E075D525-56BE-4B52-8AF9-0A964DC737D3}" destId="{D80C74D3-80AB-408A-9806-D3F6AF8DF7F1}" srcOrd="2" destOrd="0" parTransId="{3046144E-E7FC-45E0-BCF6-53C97FBD948D}" sibTransId="{F5969A52-F9FB-4293-B237-AFA52A8F816A}"/>
    <dgm:cxn modelId="{1035FA26-E310-4443-8A9D-71CCAD9C248E}" type="presOf" srcId="{D80C74D3-80AB-408A-9806-D3F6AF8DF7F1}" destId="{3FABE81B-C6AF-43D5-8A49-B6183598D4F8}" srcOrd="0" destOrd="2" presId="urn:microsoft.com/office/officeart/2009/3/layout/OpposingIdeas"/>
    <dgm:cxn modelId="{21466828-95B3-4291-ABF1-62FF24EC2AE4}" type="presOf" srcId="{10C9DD45-011D-4EA8-B273-21A6FEA06C86}" destId="{639A9AA7-5ABC-48C6-B904-9589E24E4BE8}" srcOrd="1" destOrd="0" presId="urn:microsoft.com/office/officeart/2009/3/layout/OpposingIdeas"/>
    <dgm:cxn modelId="{6B394155-20DB-4004-AB50-65DED0A642B2}" type="presOf" srcId="{E075D525-56BE-4B52-8AF9-0A964DC737D3}" destId="{04E87B8C-57B9-449F-B843-81D3AC733CFB}" srcOrd="1" destOrd="0" presId="urn:microsoft.com/office/officeart/2009/3/layout/OpposingIdeas"/>
    <dgm:cxn modelId="{A9CF3780-ACEB-48CD-BC9D-F16F2051DC88}" srcId="{E075D525-56BE-4B52-8AF9-0A964DC737D3}" destId="{6DF86DF1-C5C1-4512-80D5-DFFD765B3097}" srcOrd="0" destOrd="0" parTransId="{D5CAF667-4AE9-4F3F-A120-76B9A70885A9}" sibTransId="{879A9A26-B3DC-4871-AC4E-ADAC0E0C62A6}"/>
    <dgm:cxn modelId="{B33F1E9B-E17E-4B47-94EE-7A1AF1B523EA}" type="presOf" srcId="{F60A1CF2-25FF-4B0B-A15A-E5E30BA946A8}" destId="{E33FB067-A4E4-49BB-8D53-F6746BB2BEE7}" srcOrd="0" destOrd="0" presId="urn:microsoft.com/office/officeart/2009/3/layout/OpposingIdeas"/>
    <dgm:cxn modelId="{C993F8AC-829D-4D60-8EC0-87B7752AD805}" srcId="{E075D525-56BE-4B52-8AF9-0A964DC737D3}" destId="{52A786B7-37AB-4047-BCD2-BED796596C8A}" srcOrd="1" destOrd="0" parTransId="{1FC5CCAB-B881-469A-B8C5-8DA4597B5DC1}" sibTransId="{28DA0CF6-6A4D-4C8D-96F1-72599C28079B}"/>
    <dgm:cxn modelId="{FA451EAF-BED9-4AF9-9DCA-211F8DA3BB55}" type="presOf" srcId="{BC33AF84-56A3-4E93-9D1A-27A62430A867}" destId="{E33FB067-A4E4-49BB-8D53-F6746BB2BEE7}" srcOrd="0" destOrd="1" presId="urn:microsoft.com/office/officeart/2009/3/layout/OpposingIdeas"/>
    <dgm:cxn modelId="{DE9828B2-4BC2-4719-8D5A-92C4CA7EE361}" type="presOf" srcId="{E075D525-56BE-4B52-8AF9-0A964DC737D3}" destId="{A96BE857-D824-4539-B3EC-F037590CBA27}" srcOrd="0" destOrd="0" presId="urn:microsoft.com/office/officeart/2009/3/layout/OpposingIdeas"/>
    <dgm:cxn modelId="{10DA95BD-07B4-43EE-BC69-82DB9A43F038}" srcId="{6C68CC96-6078-4081-B7FE-75E6BC73C658}" destId="{E075D525-56BE-4B52-8AF9-0A964DC737D3}" srcOrd="0" destOrd="0" parTransId="{BF0B10AD-B700-464B-BC19-AFE1B0F8B26F}" sibTransId="{0465D903-60BC-4364-8C01-7BCB653A34CB}"/>
    <dgm:cxn modelId="{67E8ACBD-F7AD-463C-864F-723A1EA5AE4C}" srcId="{10C9DD45-011D-4EA8-B273-21A6FEA06C86}" destId="{F60A1CF2-25FF-4B0B-A15A-E5E30BA946A8}" srcOrd="0" destOrd="0" parTransId="{04870247-3B14-4947-9E1D-126250954479}" sibTransId="{274697E3-2714-4403-88BB-194AE86881D7}"/>
    <dgm:cxn modelId="{29CB89CA-66DD-4722-B177-CF6BC2646077}" type="presOf" srcId="{6C68CC96-6078-4081-B7FE-75E6BC73C658}" destId="{1D401249-9C4B-4224-8809-5250BEBB034A}" srcOrd="0" destOrd="0" presId="urn:microsoft.com/office/officeart/2009/3/layout/OpposingIdeas"/>
    <dgm:cxn modelId="{78B1A5EC-3906-4E42-B63E-163934907E22}" type="presOf" srcId="{6DF86DF1-C5C1-4512-80D5-DFFD765B3097}" destId="{3FABE81B-C6AF-43D5-8A49-B6183598D4F8}" srcOrd="0" destOrd="0" presId="urn:microsoft.com/office/officeart/2009/3/layout/OpposingIdeas"/>
    <dgm:cxn modelId="{A8173DF8-47B3-4B81-BDA4-9E0148BF44CF}" srcId="{6C68CC96-6078-4081-B7FE-75E6BC73C658}" destId="{10C9DD45-011D-4EA8-B273-21A6FEA06C86}" srcOrd="1" destOrd="0" parTransId="{BF65A3B6-420C-4F34-836A-FCF1BA5E11FF}" sibTransId="{DD65CE72-D59C-42B3-81D0-F978D6D14515}"/>
    <dgm:cxn modelId="{CD8443FB-576D-4E5C-BA3F-282528B0E86A}" type="presOf" srcId="{52A786B7-37AB-4047-BCD2-BED796596C8A}" destId="{3FABE81B-C6AF-43D5-8A49-B6183598D4F8}" srcOrd="0" destOrd="1" presId="urn:microsoft.com/office/officeart/2009/3/layout/OpposingIdeas"/>
    <dgm:cxn modelId="{F6D130B8-C531-4F78-9BD9-7705017F9D52}" type="presParOf" srcId="{1D401249-9C4B-4224-8809-5250BEBB034A}" destId="{45FE050A-C18B-45CE-8408-C979AB6E4C65}" srcOrd="0" destOrd="0" presId="urn:microsoft.com/office/officeart/2009/3/layout/OpposingIdeas"/>
    <dgm:cxn modelId="{F54BA6EA-9F8E-4239-ABDC-BADA06F5981D}" type="presParOf" srcId="{1D401249-9C4B-4224-8809-5250BEBB034A}" destId="{F9E45161-4101-40DD-A8C3-C357D1BC4799}" srcOrd="1" destOrd="0" presId="urn:microsoft.com/office/officeart/2009/3/layout/OpposingIdeas"/>
    <dgm:cxn modelId="{99887BD7-7EC4-4484-8B24-AC259D38AC96}" type="presParOf" srcId="{1D401249-9C4B-4224-8809-5250BEBB034A}" destId="{3FABE81B-C6AF-43D5-8A49-B6183598D4F8}" srcOrd="2" destOrd="0" presId="urn:microsoft.com/office/officeart/2009/3/layout/OpposingIdeas"/>
    <dgm:cxn modelId="{B58DD8F5-F0A3-47AF-BECF-E77CE95E45E1}" type="presParOf" srcId="{1D401249-9C4B-4224-8809-5250BEBB034A}" destId="{E33FB067-A4E4-49BB-8D53-F6746BB2BEE7}" srcOrd="3" destOrd="0" presId="urn:microsoft.com/office/officeart/2009/3/layout/OpposingIdeas"/>
    <dgm:cxn modelId="{5CF6576E-B686-4DBA-A3B7-B22F8C10A298}" type="presParOf" srcId="{1D401249-9C4B-4224-8809-5250BEBB034A}" destId="{A96BE857-D824-4539-B3EC-F037590CBA27}" srcOrd="4" destOrd="0" presId="urn:microsoft.com/office/officeart/2009/3/layout/OpposingIdeas"/>
    <dgm:cxn modelId="{FBDBB54B-5A8C-425A-A399-BF01A510BACD}" type="presParOf" srcId="{1D401249-9C4B-4224-8809-5250BEBB034A}" destId="{04E87B8C-57B9-449F-B843-81D3AC733CFB}" srcOrd="5" destOrd="0" presId="urn:microsoft.com/office/officeart/2009/3/layout/OpposingIdeas"/>
    <dgm:cxn modelId="{1D023032-DE07-4E2B-ABC3-E20C45BAC7CA}" type="presParOf" srcId="{1D401249-9C4B-4224-8809-5250BEBB034A}" destId="{9C5E77DD-A122-4A01-8790-6D3B156B181C}" srcOrd="6" destOrd="0" presId="urn:microsoft.com/office/officeart/2009/3/layout/OpposingIdeas"/>
    <dgm:cxn modelId="{F01212F1-F303-4AB2-85F0-77C43F178920}" type="presParOf" srcId="{1D401249-9C4B-4224-8809-5250BEBB034A}" destId="{639A9AA7-5ABC-48C6-B904-9589E24E4BE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445624-30EC-4D4C-93BB-F8EF8AEC5387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2DFF1-5ED5-45F6-91EE-8338FF54AFB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/>
            <a:t>Relevansi</a:t>
          </a:r>
          <a:endParaRPr lang="en-US" b="1" dirty="0"/>
        </a:p>
      </dgm:t>
    </dgm:pt>
    <dgm:pt modelId="{312B33F6-C393-4AEC-ADFE-C483D1AB1A8B}" type="parTrans" cxnId="{98AF7D80-4212-48C8-A9C4-DA6E90386F6C}">
      <dgm:prSet/>
      <dgm:spPr/>
      <dgm:t>
        <a:bodyPr/>
        <a:lstStyle/>
        <a:p>
          <a:endParaRPr lang="en-US" b="1"/>
        </a:p>
      </dgm:t>
    </dgm:pt>
    <dgm:pt modelId="{5A3B4E76-053D-4A20-8186-5EDEFB085FD5}" type="sibTrans" cxnId="{98AF7D80-4212-48C8-A9C4-DA6E90386F6C}">
      <dgm:prSet/>
      <dgm:spPr/>
      <dgm:t>
        <a:bodyPr/>
        <a:lstStyle/>
        <a:p>
          <a:endParaRPr lang="en-US" b="1"/>
        </a:p>
      </dgm:t>
    </dgm:pt>
    <dgm:pt modelId="{38D7F8D1-5B43-412A-AF89-D68509BF19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err="1"/>
            <a:t>Kredibilitas</a:t>
          </a:r>
          <a:endParaRPr lang="en-US" b="1" dirty="0"/>
        </a:p>
      </dgm:t>
    </dgm:pt>
    <dgm:pt modelId="{265DCD1D-DD04-402A-A101-CD5F385B6AC6}" type="parTrans" cxnId="{698955F3-BE7B-4DB8-9C65-E4F646E20436}">
      <dgm:prSet/>
      <dgm:spPr/>
      <dgm:t>
        <a:bodyPr/>
        <a:lstStyle/>
        <a:p>
          <a:endParaRPr lang="en-US" b="1"/>
        </a:p>
      </dgm:t>
    </dgm:pt>
    <dgm:pt modelId="{6232684F-3427-4FFF-BAA9-88A1FD66F07F}" type="sibTrans" cxnId="{698955F3-BE7B-4DB8-9C65-E4F646E20436}">
      <dgm:prSet/>
      <dgm:spPr/>
      <dgm:t>
        <a:bodyPr/>
        <a:lstStyle/>
        <a:p>
          <a:endParaRPr lang="en-US" b="1"/>
        </a:p>
      </dgm:t>
    </dgm:pt>
    <dgm:pt modelId="{26A54084-C85F-4560-B77C-11CE317F5F2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err="1"/>
            <a:t>Penanggung</a:t>
          </a:r>
          <a:r>
            <a:rPr lang="en-US" b="1" dirty="0"/>
            <a:t> </a:t>
          </a:r>
          <a:r>
            <a:rPr lang="en-US" b="1" dirty="0" err="1"/>
            <a:t>Jawab</a:t>
          </a:r>
          <a:endParaRPr lang="en-US" b="1" dirty="0"/>
        </a:p>
      </dgm:t>
    </dgm:pt>
    <dgm:pt modelId="{0610667A-3269-4104-BA1A-B66226094D36}" type="parTrans" cxnId="{4DCBF3B8-271D-4006-947B-CB5320D54468}">
      <dgm:prSet/>
      <dgm:spPr/>
      <dgm:t>
        <a:bodyPr/>
        <a:lstStyle/>
        <a:p>
          <a:endParaRPr lang="en-US" b="1"/>
        </a:p>
      </dgm:t>
    </dgm:pt>
    <dgm:pt modelId="{B7ECD603-16D5-48D7-8C6D-43147B532AAF}" type="sibTrans" cxnId="{4DCBF3B8-271D-4006-947B-CB5320D54468}">
      <dgm:prSet/>
      <dgm:spPr/>
      <dgm:t>
        <a:bodyPr/>
        <a:lstStyle/>
        <a:p>
          <a:endParaRPr lang="en-US" b="1"/>
        </a:p>
      </dgm:t>
    </dgm:pt>
    <dgm:pt modelId="{816BD979-C976-4246-8794-58A0F8DBE39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Proses </a:t>
          </a:r>
          <a:r>
            <a:rPr lang="en-US" b="1" dirty="0" err="1"/>
            <a:t>Pembuatan</a:t>
          </a:r>
          <a:endParaRPr lang="en-US" b="1" dirty="0"/>
        </a:p>
      </dgm:t>
    </dgm:pt>
    <dgm:pt modelId="{245B808A-1C00-468C-BA21-289425A1636D}" type="parTrans" cxnId="{A0278114-C3A8-4A48-B522-DF5B0F689166}">
      <dgm:prSet/>
      <dgm:spPr/>
      <dgm:t>
        <a:bodyPr/>
        <a:lstStyle/>
        <a:p>
          <a:endParaRPr lang="en-US" b="1"/>
        </a:p>
      </dgm:t>
    </dgm:pt>
    <dgm:pt modelId="{6BF86CA4-7A95-48F7-BAFE-166DFC8D3FFD}" type="sibTrans" cxnId="{A0278114-C3A8-4A48-B522-DF5B0F689166}">
      <dgm:prSet/>
      <dgm:spPr/>
      <dgm:t>
        <a:bodyPr/>
        <a:lstStyle/>
        <a:p>
          <a:endParaRPr lang="en-US" b="1"/>
        </a:p>
      </dgm:t>
    </dgm:pt>
    <dgm:pt modelId="{C99D60C2-F8D1-4835-9E86-7171CA5D029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err="1"/>
            <a:t>Pemanfaatan</a:t>
          </a:r>
          <a:endParaRPr lang="en-US" b="1" dirty="0"/>
        </a:p>
      </dgm:t>
    </dgm:pt>
    <dgm:pt modelId="{07F055C8-EE2A-4A78-A18D-F682F56F58E5}" type="parTrans" cxnId="{15697A32-8BE8-455E-A308-0778718F6C1B}">
      <dgm:prSet/>
      <dgm:spPr/>
      <dgm:t>
        <a:bodyPr/>
        <a:lstStyle/>
        <a:p>
          <a:endParaRPr lang="en-US" b="1"/>
        </a:p>
      </dgm:t>
    </dgm:pt>
    <dgm:pt modelId="{8B582978-B6C2-42B7-8801-19DF63EF79A0}" type="sibTrans" cxnId="{15697A32-8BE8-455E-A308-0778718F6C1B}">
      <dgm:prSet/>
      <dgm:spPr/>
      <dgm:t>
        <a:bodyPr/>
        <a:lstStyle/>
        <a:p>
          <a:endParaRPr lang="en-US" b="1"/>
        </a:p>
      </dgm:t>
    </dgm:pt>
    <dgm:pt modelId="{4FBB71F0-86AE-4F2B-A72B-E54E30E4AD1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err="1"/>
            <a:t>Kemutakhiran</a:t>
          </a:r>
          <a:endParaRPr lang="en-US" b="1" dirty="0"/>
        </a:p>
      </dgm:t>
    </dgm:pt>
    <dgm:pt modelId="{85E05179-DA20-49E3-B0D6-BC776810520D}" type="parTrans" cxnId="{D7C8DC50-F4FB-4F43-A1FF-EC89CD97A4EC}">
      <dgm:prSet/>
      <dgm:spPr/>
      <dgm:t>
        <a:bodyPr/>
        <a:lstStyle/>
        <a:p>
          <a:endParaRPr lang="en-US" b="1"/>
        </a:p>
      </dgm:t>
    </dgm:pt>
    <dgm:pt modelId="{0F280A8E-ED27-48A5-AD21-5D02B0559D77}" type="sibTrans" cxnId="{D7C8DC50-F4FB-4F43-A1FF-EC89CD97A4EC}">
      <dgm:prSet/>
      <dgm:spPr/>
      <dgm:t>
        <a:bodyPr/>
        <a:lstStyle/>
        <a:p>
          <a:endParaRPr lang="en-US" b="1"/>
        </a:p>
      </dgm:t>
    </dgm:pt>
    <dgm:pt modelId="{B7099DCC-7B37-47B3-977F-71EC3D59FE75}" type="pres">
      <dgm:prSet presAssocID="{50445624-30EC-4D4C-93BB-F8EF8AEC5387}" presName="Name0" presStyleCnt="0">
        <dgm:presLayoutVars>
          <dgm:dir/>
          <dgm:resizeHandles val="exact"/>
        </dgm:presLayoutVars>
      </dgm:prSet>
      <dgm:spPr/>
    </dgm:pt>
    <dgm:pt modelId="{37D49C9F-718D-4385-A15F-D1AA220FFDDE}" type="pres">
      <dgm:prSet presAssocID="{B5A2DFF1-5ED5-45F6-91EE-8338FF54AFBB}" presName="node" presStyleLbl="node1" presStyleIdx="0" presStyleCnt="6" custLinFactNeighborY="0">
        <dgm:presLayoutVars>
          <dgm:bulletEnabled val="1"/>
        </dgm:presLayoutVars>
      </dgm:prSet>
      <dgm:spPr/>
    </dgm:pt>
    <dgm:pt modelId="{3EC72692-FFC0-4C92-9479-B63D580A4861}" type="pres">
      <dgm:prSet presAssocID="{5A3B4E76-053D-4A20-8186-5EDEFB085FD5}" presName="sibTrans" presStyleCnt="0"/>
      <dgm:spPr/>
    </dgm:pt>
    <dgm:pt modelId="{8773DAC9-D776-404E-8D15-6314BB3E6500}" type="pres">
      <dgm:prSet presAssocID="{38D7F8D1-5B43-412A-AF89-D68509BF1990}" presName="node" presStyleLbl="node1" presStyleIdx="1" presStyleCnt="6">
        <dgm:presLayoutVars>
          <dgm:bulletEnabled val="1"/>
        </dgm:presLayoutVars>
      </dgm:prSet>
      <dgm:spPr/>
    </dgm:pt>
    <dgm:pt modelId="{CBCBBFEA-7F36-412D-84B1-9FE0411C3B28}" type="pres">
      <dgm:prSet presAssocID="{6232684F-3427-4FFF-BAA9-88A1FD66F07F}" presName="sibTrans" presStyleCnt="0"/>
      <dgm:spPr/>
    </dgm:pt>
    <dgm:pt modelId="{36CC0C28-10FF-4872-9022-930A4FBC1AF6}" type="pres">
      <dgm:prSet presAssocID="{26A54084-C85F-4560-B77C-11CE317F5F27}" presName="node" presStyleLbl="node1" presStyleIdx="2" presStyleCnt="6">
        <dgm:presLayoutVars>
          <dgm:bulletEnabled val="1"/>
        </dgm:presLayoutVars>
      </dgm:prSet>
      <dgm:spPr/>
    </dgm:pt>
    <dgm:pt modelId="{850D7883-3D3A-4EB5-9341-77567541A3CA}" type="pres">
      <dgm:prSet presAssocID="{B7ECD603-16D5-48D7-8C6D-43147B532AAF}" presName="sibTrans" presStyleCnt="0"/>
      <dgm:spPr/>
    </dgm:pt>
    <dgm:pt modelId="{6F112667-E137-4463-94F6-A441D85061F3}" type="pres">
      <dgm:prSet presAssocID="{816BD979-C976-4246-8794-58A0F8DBE391}" presName="node" presStyleLbl="node1" presStyleIdx="3" presStyleCnt="6">
        <dgm:presLayoutVars>
          <dgm:bulletEnabled val="1"/>
        </dgm:presLayoutVars>
      </dgm:prSet>
      <dgm:spPr/>
    </dgm:pt>
    <dgm:pt modelId="{860804CC-9C14-4EFB-9CF3-193031EB7571}" type="pres">
      <dgm:prSet presAssocID="{6BF86CA4-7A95-48F7-BAFE-166DFC8D3FFD}" presName="sibTrans" presStyleCnt="0"/>
      <dgm:spPr/>
    </dgm:pt>
    <dgm:pt modelId="{EA6E6843-DB74-42FF-BE85-CAA907C0064C}" type="pres">
      <dgm:prSet presAssocID="{C99D60C2-F8D1-4835-9E86-7171CA5D029A}" presName="node" presStyleLbl="node1" presStyleIdx="4" presStyleCnt="6" custLinFactNeighborX="1">
        <dgm:presLayoutVars>
          <dgm:bulletEnabled val="1"/>
        </dgm:presLayoutVars>
      </dgm:prSet>
      <dgm:spPr/>
    </dgm:pt>
    <dgm:pt modelId="{70B5B8B8-4C85-47A1-A1E4-800FD7D83654}" type="pres">
      <dgm:prSet presAssocID="{8B582978-B6C2-42B7-8801-19DF63EF79A0}" presName="sibTrans" presStyleCnt="0"/>
      <dgm:spPr/>
    </dgm:pt>
    <dgm:pt modelId="{E379F084-8122-4BD1-AF7A-264FEEE91A74}" type="pres">
      <dgm:prSet presAssocID="{4FBB71F0-86AE-4F2B-A72B-E54E30E4AD13}" presName="node" presStyleLbl="node1" presStyleIdx="5" presStyleCnt="6">
        <dgm:presLayoutVars>
          <dgm:bulletEnabled val="1"/>
        </dgm:presLayoutVars>
      </dgm:prSet>
      <dgm:spPr/>
    </dgm:pt>
  </dgm:ptLst>
  <dgm:cxnLst>
    <dgm:cxn modelId="{A0278114-C3A8-4A48-B522-DF5B0F689166}" srcId="{50445624-30EC-4D4C-93BB-F8EF8AEC5387}" destId="{816BD979-C976-4246-8794-58A0F8DBE391}" srcOrd="3" destOrd="0" parTransId="{245B808A-1C00-468C-BA21-289425A1636D}" sibTransId="{6BF86CA4-7A95-48F7-BAFE-166DFC8D3FFD}"/>
    <dgm:cxn modelId="{15697A32-8BE8-455E-A308-0778718F6C1B}" srcId="{50445624-30EC-4D4C-93BB-F8EF8AEC5387}" destId="{C99D60C2-F8D1-4835-9E86-7171CA5D029A}" srcOrd="4" destOrd="0" parTransId="{07F055C8-EE2A-4A78-A18D-F682F56F58E5}" sibTransId="{8B582978-B6C2-42B7-8801-19DF63EF79A0}"/>
    <dgm:cxn modelId="{F6A14B37-742A-444B-A8D0-C2B671373BBC}" type="presOf" srcId="{38D7F8D1-5B43-412A-AF89-D68509BF1990}" destId="{8773DAC9-D776-404E-8D15-6314BB3E6500}" srcOrd="0" destOrd="0" presId="urn:microsoft.com/office/officeart/2005/8/layout/hList6"/>
    <dgm:cxn modelId="{92E0705E-8484-4338-A99A-A68DE67187CE}" type="presOf" srcId="{C99D60C2-F8D1-4835-9E86-7171CA5D029A}" destId="{EA6E6843-DB74-42FF-BE85-CAA907C0064C}" srcOrd="0" destOrd="0" presId="urn:microsoft.com/office/officeart/2005/8/layout/hList6"/>
    <dgm:cxn modelId="{E52AC868-BCC8-4469-961E-2FC5DDEC5E2C}" type="presOf" srcId="{26A54084-C85F-4560-B77C-11CE317F5F27}" destId="{36CC0C28-10FF-4872-9022-930A4FBC1AF6}" srcOrd="0" destOrd="0" presId="urn:microsoft.com/office/officeart/2005/8/layout/hList6"/>
    <dgm:cxn modelId="{D7C8DC50-F4FB-4F43-A1FF-EC89CD97A4EC}" srcId="{50445624-30EC-4D4C-93BB-F8EF8AEC5387}" destId="{4FBB71F0-86AE-4F2B-A72B-E54E30E4AD13}" srcOrd="5" destOrd="0" parTransId="{85E05179-DA20-49E3-B0D6-BC776810520D}" sibTransId="{0F280A8E-ED27-48A5-AD21-5D02B0559D77}"/>
    <dgm:cxn modelId="{98AF7D80-4212-48C8-A9C4-DA6E90386F6C}" srcId="{50445624-30EC-4D4C-93BB-F8EF8AEC5387}" destId="{B5A2DFF1-5ED5-45F6-91EE-8338FF54AFBB}" srcOrd="0" destOrd="0" parTransId="{312B33F6-C393-4AEC-ADFE-C483D1AB1A8B}" sibTransId="{5A3B4E76-053D-4A20-8186-5EDEFB085FD5}"/>
    <dgm:cxn modelId="{6779BB98-169E-4C96-B995-6085FC31B333}" type="presOf" srcId="{4FBB71F0-86AE-4F2B-A72B-E54E30E4AD13}" destId="{E379F084-8122-4BD1-AF7A-264FEEE91A74}" srcOrd="0" destOrd="0" presId="urn:microsoft.com/office/officeart/2005/8/layout/hList6"/>
    <dgm:cxn modelId="{4DCBF3B8-271D-4006-947B-CB5320D54468}" srcId="{50445624-30EC-4D4C-93BB-F8EF8AEC5387}" destId="{26A54084-C85F-4560-B77C-11CE317F5F27}" srcOrd="2" destOrd="0" parTransId="{0610667A-3269-4104-BA1A-B66226094D36}" sibTransId="{B7ECD603-16D5-48D7-8C6D-43147B532AAF}"/>
    <dgm:cxn modelId="{5F2915C7-C9D8-4C88-A9B9-D69FB3C2679B}" type="presOf" srcId="{B5A2DFF1-5ED5-45F6-91EE-8338FF54AFBB}" destId="{37D49C9F-718D-4385-A15F-D1AA220FFDDE}" srcOrd="0" destOrd="0" presId="urn:microsoft.com/office/officeart/2005/8/layout/hList6"/>
    <dgm:cxn modelId="{6E7C09CE-702C-408B-B1DF-E35FB3B3B476}" type="presOf" srcId="{816BD979-C976-4246-8794-58A0F8DBE391}" destId="{6F112667-E137-4463-94F6-A441D85061F3}" srcOrd="0" destOrd="0" presId="urn:microsoft.com/office/officeart/2005/8/layout/hList6"/>
    <dgm:cxn modelId="{698955F3-BE7B-4DB8-9C65-E4F646E20436}" srcId="{50445624-30EC-4D4C-93BB-F8EF8AEC5387}" destId="{38D7F8D1-5B43-412A-AF89-D68509BF1990}" srcOrd="1" destOrd="0" parTransId="{265DCD1D-DD04-402A-A101-CD5F385B6AC6}" sibTransId="{6232684F-3427-4FFF-BAA9-88A1FD66F07F}"/>
    <dgm:cxn modelId="{7220EFFA-6D9C-4BE7-8089-03F2C0AE4126}" type="presOf" srcId="{50445624-30EC-4D4C-93BB-F8EF8AEC5387}" destId="{B7099DCC-7B37-47B3-977F-71EC3D59FE75}" srcOrd="0" destOrd="0" presId="urn:microsoft.com/office/officeart/2005/8/layout/hList6"/>
    <dgm:cxn modelId="{7A98A0E2-D518-4F52-9584-1E30E1E8ED1D}" type="presParOf" srcId="{B7099DCC-7B37-47B3-977F-71EC3D59FE75}" destId="{37D49C9F-718D-4385-A15F-D1AA220FFDDE}" srcOrd="0" destOrd="0" presId="urn:microsoft.com/office/officeart/2005/8/layout/hList6"/>
    <dgm:cxn modelId="{9076F311-86A3-4EEF-BAD2-CC22470986F9}" type="presParOf" srcId="{B7099DCC-7B37-47B3-977F-71EC3D59FE75}" destId="{3EC72692-FFC0-4C92-9479-B63D580A4861}" srcOrd="1" destOrd="0" presId="urn:microsoft.com/office/officeart/2005/8/layout/hList6"/>
    <dgm:cxn modelId="{833E0A98-8083-46EF-B1D4-C9CE259A8BAD}" type="presParOf" srcId="{B7099DCC-7B37-47B3-977F-71EC3D59FE75}" destId="{8773DAC9-D776-404E-8D15-6314BB3E6500}" srcOrd="2" destOrd="0" presId="urn:microsoft.com/office/officeart/2005/8/layout/hList6"/>
    <dgm:cxn modelId="{013E51B0-9D16-44B2-9258-EA22A3887236}" type="presParOf" srcId="{B7099DCC-7B37-47B3-977F-71EC3D59FE75}" destId="{CBCBBFEA-7F36-412D-84B1-9FE0411C3B28}" srcOrd="3" destOrd="0" presId="urn:microsoft.com/office/officeart/2005/8/layout/hList6"/>
    <dgm:cxn modelId="{ED8B31AA-31C5-4137-A286-2B298B6ABED4}" type="presParOf" srcId="{B7099DCC-7B37-47B3-977F-71EC3D59FE75}" destId="{36CC0C28-10FF-4872-9022-930A4FBC1AF6}" srcOrd="4" destOrd="0" presId="urn:microsoft.com/office/officeart/2005/8/layout/hList6"/>
    <dgm:cxn modelId="{DFE55F0D-664A-4A95-A614-DFB559BBCA16}" type="presParOf" srcId="{B7099DCC-7B37-47B3-977F-71EC3D59FE75}" destId="{850D7883-3D3A-4EB5-9341-77567541A3CA}" srcOrd="5" destOrd="0" presId="urn:microsoft.com/office/officeart/2005/8/layout/hList6"/>
    <dgm:cxn modelId="{A499A9F3-C849-46B0-97C0-1D1A044A8811}" type="presParOf" srcId="{B7099DCC-7B37-47B3-977F-71EC3D59FE75}" destId="{6F112667-E137-4463-94F6-A441D85061F3}" srcOrd="6" destOrd="0" presId="urn:microsoft.com/office/officeart/2005/8/layout/hList6"/>
    <dgm:cxn modelId="{B8EC56A9-9616-4FB7-98DE-6EFBCD7373E4}" type="presParOf" srcId="{B7099DCC-7B37-47B3-977F-71EC3D59FE75}" destId="{860804CC-9C14-4EFB-9CF3-193031EB7571}" srcOrd="7" destOrd="0" presId="urn:microsoft.com/office/officeart/2005/8/layout/hList6"/>
    <dgm:cxn modelId="{80785E62-FDB3-49B0-B8B4-7F05D81E0B3C}" type="presParOf" srcId="{B7099DCC-7B37-47B3-977F-71EC3D59FE75}" destId="{EA6E6843-DB74-42FF-BE85-CAA907C0064C}" srcOrd="8" destOrd="0" presId="urn:microsoft.com/office/officeart/2005/8/layout/hList6"/>
    <dgm:cxn modelId="{A6BDE3FE-A74C-4CA2-B52F-282E330DCDA6}" type="presParOf" srcId="{B7099DCC-7B37-47B3-977F-71EC3D59FE75}" destId="{70B5B8B8-4C85-47A1-A1E4-800FD7D83654}" srcOrd="9" destOrd="0" presId="urn:microsoft.com/office/officeart/2005/8/layout/hList6"/>
    <dgm:cxn modelId="{C280D2A0-2AFE-4931-ABF9-210F11F08E9E}" type="presParOf" srcId="{B7099DCC-7B37-47B3-977F-71EC3D59FE75}" destId="{E379F084-8122-4BD1-AF7A-264FEEE91A74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7D6FA7-3556-423F-803D-2161C457D318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00269F-D267-43A5-8180-4091E9256B23}">
      <dgm:prSet phldrT="[Text]"/>
      <dgm:spPr/>
      <dgm:t>
        <a:bodyPr/>
        <a:lstStyle/>
        <a:p>
          <a:r>
            <a:rPr lang="en-US" dirty="0" err="1"/>
            <a:t>Katalog</a:t>
          </a:r>
          <a:r>
            <a:rPr lang="en-US" dirty="0"/>
            <a:t> Online</a:t>
          </a:r>
        </a:p>
      </dgm:t>
    </dgm:pt>
    <dgm:pt modelId="{20316587-9DEA-4810-9232-871A3F857074}" type="parTrans" cxnId="{C06E331C-BEF0-4EF4-B3F7-0561548E6599}">
      <dgm:prSet/>
      <dgm:spPr/>
      <dgm:t>
        <a:bodyPr/>
        <a:lstStyle/>
        <a:p>
          <a:endParaRPr lang="en-US"/>
        </a:p>
      </dgm:t>
    </dgm:pt>
    <dgm:pt modelId="{8D497F1C-A864-48F6-B079-7A6478C45D29}" type="sibTrans" cxnId="{C06E331C-BEF0-4EF4-B3F7-0561548E6599}">
      <dgm:prSet/>
      <dgm:spPr/>
      <dgm:t>
        <a:bodyPr/>
        <a:lstStyle/>
        <a:p>
          <a:endParaRPr lang="en-US"/>
        </a:p>
      </dgm:t>
    </dgm:pt>
    <dgm:pt modelId="{B60210C0-9782-4342-93E9-0243FB04CD8C}">
      <dgm:prSet phldrT="[Text]"/>
      <dgm:spPr/>
      <dgm:t>
        <a:bodyPr/>
        <a:lstStyle/>
        <a:p>
          <a:r>
            <a:rPr lang="en-US" dirty="0"/>
            <a:t>Databases</a:t>
          </a:r>
        </a:p>
      </dgm:t>
    </dgm:pt>
    <dgm:pt modelId="{B2BA54F9-D166-442B-82FA-9208C4F138DF}" type="parTrans" cxnId="{BC4F04AF-136B-4D9E-9BFA-00AF89439CE6}">
      <dgm:prSet/>
      <dgm:spPr/>
      <dgm:t>
        <a:bodyPr/>
        <a:lstStyle/>
        <a:p>
          <a:endParaRPr lang="en-US"/>
        </a:p>
      </dgm:t>
    </dgm:pt>
    <dgm:pt modelId="{C1456088-A264-410F-9904-EFDB5D83D857}" type="sibTrans" cxnId="{BC4F04AF-136B-4D9E-9BFA-00AF89439CE6}">
      <dgm:prSet/>
      <dgm:spPr/>
      <dgm:t>
        <a:bodyPr/>
        <a:lstStyle/>
        <a:p>
          <a:endParaRPr lang="en-US"/>
        </a:p>
      </dgm:t>
    </dgm:pt>
    <dgm:pt modelId="{F963B2B2-2F8E-4EFB-9EDD-7AAB52ABED8F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21A8B8AB-5F47-4A72-8239-02B4153AFFA2}" type="parTrans" cxnId="{8981EB68-5D45-4083-B187-C25F7A95477E}">
      <dgm:prSet/>
      <dgm:spPr/>
      <dgm:t>
        <a:bodyPr/>
        <a:lstStyle/>
        <a:p>
          <a:endParaRPr lang="en-US"/>
        </a:p>
      </dgm:t>
    </dgm:pt>
    <dgm:pt modelId="{5579D0D0-9506-480C-8602-9B808777C6C9}" type="sibTrans" cxnId="{8981EB68-5D45-4083-B187-C25F7A95477E}">
      <dgm:prSet/>
      <dgm:spPr/>
      <dgm:t>
        <a:bodyPr/>
        <a:lstStyle/>
        <a:p>
          <a:endParaRPr lang="en-US"/>
        </a:p>
      </dgm:t>
    </dgm:pt>
    <dgm:pt modelId="{FD3C120B-5FDB-40E1-A5D2-4666BC1DA51B}" type="pres">
      <dgm:prSet presAssocID="{5D7D6FA7-3556-423F-803D-2161C457D31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F956434-248C-4142-BA1C-A809E2C8527F}" type="pres">
      <dgm:prSet presAssocID="{AA00269F-D267-43A5-8180-4091E9256B23}" presName="Accent1" presStyleCnt="0"/>
      <dgm:spPr/>
    </dgm:pt>
    <dgm:pt modelId="{F112F8A6-2F3A-48E0-8A6C-99731E65CB89}" type="pres">
      <dgm:prSet presAssocID="{AA00269F-D267-43A5-8180-4091E9256B23}" presName="Accent" presStyleLbl="node1" presStyleIdx="0" presStyleCnt="3"/>
      <dgm:spPr/>
    </dgm:pt>
    <dgm:pt modelId="{FCCF786D-EDA5-4A2C-9611-BA943D600A6F}" type="pres">
      <dgm:prSet presAssocID="{AA00269F-D267-43A5-8180-4091E9256B2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6CD6B4E-985D-4F7E-80D1-3DD2B439B5F0}" type="pres">
      <dgm:prSet presAssocID="{B60210C0-9782-4342-93E9-0243FB04CD8C}" presName="Accent2" presStyleCnt="0"/>
      <dgm:spPr/>
    </dgm:pt>
    <dgm:pt modelId="{76818E66-836D-4BF4-BA21-1BCF26822329}" type="pres">
      <dgm:prSet presAssocID="{B60210C0-9782-4342-93E9-0243FB04CD8C}" presName="Accent" presStyleLbl="node1" presStyleIdx="1" presStyleCnt="3"/>
      <dgm:spPr/>
    </dgm:pt>
    <dgm:pt modelId="{BAC1A438-DF03-46CA-A38D-7344E828B347}" type="pres">
      <dgm:prSet presAssocID="{B60210C0-9782-4342-93E9-0243FB04CD8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1030EA5-728C-44DB-8197-D151E1E6C50F}" type="pres">
      <dgm:prSet presAssocID="{F963B2B2-2F8E-4EFB-9EDD-7AAB52ABED8F}" presName="Accent3" presStyleCnt="0"/>
      <dgm:spPr/>
    </dgm:pt>
    <dgm:pt modelId="{049541F6-E80C-4A4E-AF3F-E3C31BC142BA}" type="pres">
      <dgm:prSet presAssocID="{F963B2B2-2F8E-4EFB-9EDD-7AAB52ABED8F}" presName="Accent" presStyleLbl="node1" presStyleIdx="2" presStyleCnt="3"/>
      <dgm:spPr/>
    </dgm:pt>
    <dgm:pt modelId="{78C69EB0-AAD0-44E6-8610-8F6FAA3D89A0}" type="pres">
      <dgm:prSet presAssocID="{F963B2B2-2F8E-4EFB-9EDD-7AAB52ABED8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06E331C-BEF0-4EF4-B3F7-0561548E6599}" srcId="{5D7D6FA7-3556-423F-803D-2161C457D318}" destId="{AA00269F-D267-43A5-8180-4091E9256B23}" srcOrd="0" destOrd="0" parTransId="{20316587-9DEA-4810-9232-871A3F857074}" sibTransId="{8D497F1C-A864-48F6-B079-7A6478C45D29}"/>
    <dgm:cxn modelId="{2221D83A-AD0B-4755-B914-F37E07C39997}" type="presOf" srcId="{B60210C0-9782-4342-93E9-0243FB04CD8C}" destId="{BAC1A438-DF03-46CA-A38D-7344E828B347}" srcOrd="0" destOrd="0" presId="urn:microsoft.com/office/officeart/2009/layout/CircleArrowProcess"/>
    <dgm:cxn modelId="{8981EB68-5D45-4083-B187-C25F7A95477E}" srcId="{5D7D6FA7-3556-423F-803D-2161C457D318}" destId="{F963B2B2-2F8E-4EFB-9EDD-7AAB52ABED8F}" srcOrd="2" destOrd="0" parTransId="{21A8B8AB-5F47-4A72-8239-02B4153AFFA2}" sibTransId="{5579D0D0-9506-480C-8602-9B808777C6C9}"/>
    <dgm:cxn modelId="{D572CB8C-D641-49A3-AC2B-87E7FC6E3C2D}" type="presOf" srcId="{5D7D6FA7-3556-423F-803D-2161C457D318}" destId="{FD3C120B-5FDB-40E1-A5D2-4666BC1DA51B}" srcOrd="0" destOrd="0" presId="urn:microsoft.com/office/officeart/2009/layout/CircleArrowProcess"/>
    <dgm:cxn modelId="{8774A4A5-1ED6-47A8-9F34-32EDB201DDD4}" type="presOf" srcId="{AA00269F-D267-43A5-8180-4091E9256B23}" destId="{FCCF786D-EDA5-4A2C-9611-BA943D600A6F}" srcOrd="0" destOrd="0" presId="urn:microsoft.com/office/officeart/2009/layout/CircleArrowProcess"/>
    <dgm:cxn modelId="{BC4F04AF-136B-4D9E-9BFA-00AF89439CE6}" srcId="{5D7D6FA7-3556-423F-803D-2161C457D318}" destId="{B60210C0-9782-4342-93E9-0243FB04CD8C}" srcOrd="1" destOrd="0" parTransId="{B2BA54F9-D166-442B-82FA-9208C4F138DF}" sibTransId="{C1456088-A264-410F-9904-EFDB5D83D857}"/>
    <dgm:cxn modelId="{890D16C6-FAF0-470D-AC69-09B28D214562}" type="presOf" srcId="{F963B2B2-2F8E-4EFB-9EDD-7AAB52ABED8F}" destId="{78C69EB0-AAD0-44E6-8610-8F6FAA3D89A0}" srcOrd="0" destOrd="0" presId="urn:microsoft.com/office/officeart/2009/layout/CircleArrowProcess"/>
    <dgm:cxn modelId="{41C5AF69-08FD-48EC-ABBE-DC4C243F6292}" type="presParOf" srcId="{FD3C120B-5FDB-40E1-A5D2-4666BC1DA51B}" destId="{2F956434-248C-4142-BA1C-A809E2C8527F}" srcOrd="0" destOrd="0" presId="urn:microsoft.com/office/officeart/2009/layout/CircleArrowProcess"/>
    <dgm:cxn modelId="{07EB4511-3056-4EC4-8767-E5DCCC559BB2}" type="presParOf" srcId="{2F956434-248C-4142-BA1C-A809E2C8527F}" destId="{F112F8A6-2F3A-48E0-8A6C-99731E65CB89}" srcOrd="0" destOrd="0" presId="urn:microsoft.com/office/officeart/2009/layout/CircleArrowProcess"/>
    <dgm:cxn modelId="{9543CF07-8ED2-4243-AC83-74DA5820A9D9}" type="presParOf" srcId="{FD3C120B-5FDB-40E1-A5D2-4666BC1DA51B}" destId="{FCCF786D-EDA5-4A2C-9611-BA943D600A6F}" srcOrd="1" destOrd="0" presId="urn:microsoft.com/office/officeart/2009/layout/CircleArrowProcess"/>
    <dgm:cxn modelId="{B62B2A11-5CF5-42CE-8815-A41F398544CC}" type="presParOf" srcId="{FD3C120B-5FDB-40E1-A5D2-4666BC1DA51B}" destId="{C6CD6B4E-985D-4F7E-80D1-3DD2B439B5F0}" srcOrd="2" destOrd="0" presId="urn:microsoft.com/office/officeart/2009/layout/CircleArrowProcess"/>
    <dgm:cxn modelId="{6DCC7CAA-41DC-4703-97D8-3B6EFE0C8FED}" type="presParOf" srcId="{C6CD6B4E-985D-4F7E-80D1-3DD2B439B5F0}" destId="{76818E66-836D-4BF4-BA21-1BCF26822329}" srcOrd="0" destOrd="0" presId="urn:microsoft.com/office/officeart/2009/layout/CircleArrowProcess"/>
    <dgm:cxn modelId="{121A9FEF-6CB2-4DAA-9D23-EF23B0698334}" type="presParOf" srcId="{FD3C120B-5FDB-40E1-A5D2-4666BC1DA51B}" destId="{BAC1A438-DF03-46CA-A38D-7344E828B347}" srcOrd="3" destOrd="0" presId="urn:microsoft.com/office/officeart/2009/layout/CircleArrowProcess"/>
    <dgm:cxn modelId="{F5D8AE22-C435-451C-9DF8-E6C633B9E4BC}" type="presParOf" srcId="{FD3C120B-5FDB-40E1-A5D2-4666BC1DA51B}" destId="{21030EA5-728C-44DB-8197-D151E1E6C50F}" srcOrd="4" destOrd="0" presId="urn:microsoft.com/office/officeart/2009/layout/CircleArrowProcess"/>
    <dgm:cxn modelId="{F3549F23-CFFF-4C5E-8721-74ADD3687934}" type="presParOf" srcId="{21030EA5-728C-44DB-8197-D151E1E6C50F}" destId="{049541F6-E80C-4A4E-AF3F-E3C31BC142BA}" srcOrd="0" destOrd="0" presId="urn:microsoft.com/office/officeart/2009/layout/CircleArrowProcess"/>
    <dgm:cxn modelId="{2718EB76-2D3D-475B-9C46-86A9D2869457}" type="presParOf" srcId="{FD3C120B-5FDB-40E1-A5D2-4666BC1DA51B}" destId="{78C69EB0-AAD0-44E6-8610-8F6FAA3D89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C3427D-3207-4865-A9F5-5B970E00B47A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40EAA7-539B-477C-8CC1-24CEC0FB382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err="1"/>
            <a:t>Mengembangkan</a:t>
          </a:r>
          <a:r>
            <a:rPr lang="en-US" b="1" dirty="0"/>
            <a:t> kata </a:t>
          </a:r>
          <a:r>
            <a:rPr lang="en-US" b="1" dirty="0" err="1"/>
            <a:t>kunci</a:t>
          </a:r>
          <a:endParaRPr lang="en-US" b="1" dirty="0"/>
        </a:p>
      </dgm:t>
    </dgm:pt>
    <dgm:pt modelId="{FAE8E20D-96C8-4C08-8F39-AA46E800C4ED}" type="parTrans" cxnId="{88AAD990-4B8F-49C5-82C1-DE5E6B775D51}">
      <dgm:prSet/>
      <dgm:spPr/>
      <dgm:t>
        <a:bodyPr/>
        <a:lstStyle/>
        <a:p>
          <a:endParaRPr lang="en-US" b="1"/>
        </a:p>
      </dgm:t>
    </dgm:pt>
    <dgm:pt modelId="{3DF2A5FE-BBC2-4A9C-A5C9-8696D6738796}" type="sibTrans" cxnId="{88AAD990-4B8F-49C5-82C1-DE5E6B775D51}">
      <dgm:prSet/>
      <dgm:spPr/>
      <dgm:t>
        <a:bodyPr/>
        <a:lstStyle/>
        <a:p>
          <a:endParaRPr lang="en-US" b="1"/>
        </a:p>
      </dgm:t>
    </dgm:pt>
    <dgm:pt modelId="{AEB7CE8B-8847-45B8-A1ED-E019ED8E1322}">
      <dgm:prSet phldrT="[Text]"/>
      <dgm:spPr/>
      <dgm:t>
        <a:bodyPr/>
        <a:lstStyle/>
        <a:p>
          <a:r>
            <a:rPr lang="en-US" b="1" dirty="0" err="1"/>
            <a:t>Menggunakan</a:t>
          </a:r>
          <a:r>
            <a:rPr lang="en-US" b="1" dirty="0"/>
            <a:t> Boolean Logic (AND, OR, NOT)</a:t>
          </a:r>
        </a:p>
      </dgm:t>
    </dgm:pt>
    <dgm:pt modelId="{42819086-B497-411B-BFED-21ACEA28BE40}" type="parTrans" cxnId="{2E53FBA8-21B0-4FF5-9431-1FA109DC048B}">
      <dgm:prSet/>
      <dgm:spPr/>
      <dgm:t>
        <a:bodyPr/>
        <a:lstStyle/>
        <a:p>
          <a:endParaRPr lang="en-US" b="1"/>
        </a:p>
      </dgm:t>
    </dgm:pt>
    <dgm:pt modelId="{B193F4C1-5CE3-4B27-AC7D-6C2704621B62}" type="sibTrans" cxnId="{2E53FBA8-21B0-4FF5-9431-1FA109DC048B}">
      <dgm:prSet/>
      <dgm:spPr/>
      <dgm:t>
        <a:bodyPr/>
        <a:lstStyle/>
        <a:p>
          <a:endParaRPr lang="en-US" b="1"/>
        </a:p>
      </dgm:t>
    </dgm:pt>
    <dgm:pt modelId="{A2BBDB28-4A2A-40B4-86DE-C25D99005857}">
      <dgm:prSet phldrT="[Text]"/>
      <dgm:spPr/>
      <dgm:t>
        <a:bodyPr/>
        <a:lstStyle/>
        <a:p>
          <a:r>
            <a:rPr lang="en-US" b="1" dirty="0" err="1"/>
            <a:t>Mengenali</a:t>
          </a:r>
          <a:r>
            <a:rPr lang="en-US" b="1" dirty="0"/>
            <a:t> </a:t>
          </a:r>
          <a:r>
            <a:rPr lang="en-US" b="1" dirty="0" err="1"/>
            <a:t>Berbagai</a:t>
          </a:r>
          <a:r>
            <a:rPr lang="en-US" b="1" dirty="0"/>
            <a:t> </a:t>
          </a:r>
          <a:r>
            <a:rPr lang="en-US" b="1" dirty="0" err="1"/>
            <a:t>Indeks</a:t>
          </a:r>
          <a:r>
            <a:rPr lang="en-US" b="1" dirty="0"/>
            <a:t> Online</a:t>
          </a:r>
        </a:p>
      </dgm:t>
    </dgm:pt>
    <dgm:pt modelId="{DCC892E5-57B4-4054-9C6E-C448EDAC66C9}" type="parTrans" cxnId="{0D37F276-365A-4A7B-865B-C49163F77B3F}">
      <dgm:prSet/>
      <dgm:spPr/>
      <dgm:t>
        <a:bodyPr/>
        <a:lstStyle/>
        <a:p>
          <a:endParaRPr lang="en-US" b="1"/>
        </a:p>
      </dgm:t>
    </dgm:pt>
    <dgm:pt modelId="{64E035F8-4B49-4213-BF9F-EB93E99862F9}" type="sibTrans" cxnId="{0D37F276-365A-4A7B-865B-C49163F77B3F}">
      <dgm:prSet/>
      <dgm:spPr/>
      <dgm:t>
        <a:bodyPr/>
        <a:lstStyle/>
        <a:p>
          <a:endParaRPr lang="en-US" b="1"/>
        </a:p>
      </dgm:t>
    </dgm:pt>
    <dgm:pt modelId="{AAC8E5B9-1D8E-43B8-B1BC-8371D4502C22}">
      <dgm:prSet phldrT="[Text]"/>
      <dgm:spPr/>
      <dgm:t>
        <a:bodyPr/>
        <a:lstStyle/>
        <a:p>
          <a:r>
            <a:rPr lang="en-US" b="1" dirty="0" err="1"/>
            <a:t>Teknik</a:t>
          </a:r>
          <a:r>
            <a:rPr lang="en-US" b="1" dirty="0"/>
            <a:t> </a:t>
          </a:r>
          <a:r>
            <a:rPr lang="en-US" b="1" dirty="0" err="1"/>
            <a:t>Menggunakan</a:t>
          </a:r>
          <a:r>
            <a:rPr lang="en-US" b="1" dirty="0"/>
            <a:t> Google</a:t>
          </a:r>
        </a:p>
      </dgm:t>
    </dgm:pt>
    <dgm:pt modelId="{E01A7551-BD62-4801-8C2F-A14A585DFC7A}" type="parTrans" cxnId="{4F985C6F-CE6F-48CD-9030-F07EC813B833}">
      <dgm:prSet/>
      <dgm:spPr/>
      <dgm:t>
        <a:bodyPr/>
        <a:lstStyle/>
        <a:p>
          <a:endParaRPr lang="en-US" b="1"/>
        </a:p>
      </dgm:t>
    </dgm:pt>
    <dgm:pt modelId="{ADE7680A-A58B-40BF-9642-08DEDF7BEB43}" type="sibTrans" cxnId="{4F985C6F-CE6F-48CD-9030-F07EC813B833}">
      <dgm:prSet/>
      <dgm:spPr/>
      <dgm:t>
        <a:bodyPr/>
        <a:lstStyle/>
        <a:p>
          <a:endParaRPr lang="en-US" b="1"/>
        </a:p>
      </dgm:t>
    </dgm:pt>
    <dgm:pt modelId="{7CA43174-C5E8-4FA2-9B76-70F578FA4ED6}" type="pres">
      <dgm:prSet presAssocID="{F3C3427D-3207-4865-A9F5-5B970E00B47A}" presName="linear" presStyleCnt="0">
        <dgm:presLayoutVars>
          <dgm:dir/>
          <dgm:animLvl val="lvl"/>
          <dgm:resizeHandles val="exact"/>
        </dgm:presLayoutVars>
      </dgm:prSet>
      <dgm:spPr/>
    </dgm:pt>
    <dgm:pt modelId="{83D90298-0213-40B4-92CD-883ACCBD98FD}" type="pres">
      <dgm:prSet presAssocID="{0340EAA7-539B-477C-8CC1-24CEC0FB3824}" presName="parentLin" presStyleCnt="0"/>
      <dgm:spPr/>
    </dgm:pt>
    <dgm:pt modelId="{1956BAC2-77DD-4ED9-8685-CC89EA9761A3}" type="pres">
      <dgm:prSet presAssocID="{0340EAA7-539B-477C-8CC1-24CEC0FB3824}" presName="parentLeftMargin" presStyleLbl="node1" presStyleIdx="0" presStyleCnt="4"/>
      <dgm:spPr/>
    </dgm:pt>
    <dgm:pt modelId="{BB179C97-4136-40DE-9F26-05811B157EFE}" type="pres">
      <dgm:prSet presAssocID="{0340EAA7-539B-477C-8CC1-24CEC0FB38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31CF1E-CB58-478A-85D5-8C0D5AE73ADE}" type="pres">
      <dgm:prSet presAssocID="{0340EAA7-539B-477C-8CC1-24CEC0FB3824}" presName="negativeSpace" presStyleCnt="0"/>
      <dgm:spPr/>
    </dgm:pt>
    <dgm:pt modelId="{FC9601E8-D31A-4164-A473-1144951411F0}" type="pres">
      <dgm:prSet presAssocID="{0340EAA7-539B-477C-8CC1-24CEC0FB3824}" presName="childText" presStyleLbl="conFgAcc1" presStyleIdx="0" presStyleCnt="4">
        <dgm:presLayoutVars>
          <dgm:bulletEnabled val="1"/>
        </dgm:presLayoutVars>
      </dgm:prSet>
      <dgm:spPr/>
    </dgm:pt>
    <dgm:pt modelId="{E392F3EB-8429-4366-901C-4D7D2D93D6A8}" type="pres">
      <dgm:prSet presAssocID="{3DF2A5FE-BBC2-4A9C-A5C9-8696D6738796}" presName="spaceBetweenRectangles" presStyleCnt="0"/>
      <dgm:spPr/>
    </dgm:pt>
    <dgm:pt modelId="{D7D5BA09-1976-41C0-AD17-84DEC7D9171B}" type="pres">
      <dgm:prSet presAssocID="{AEB7CE8B-8847-45B8-A1ED-E019ED8E1322}" presName="parentLin" presStyleCnt="0"/>
      <dgm:spPr/>
    </dgm:pt>
    <dgm:pt modelId="{BB8F28C4-150B-47BA-A058-D07661BAE3D3}" type="pres">
      <dgm:prSet presAssocID="{AEB7CE8B-8847-45B8-A1ED-E019ED8E1322}" presName="parentLeftMargin" presStyleLbl="node1" presStyleIdx="0" presStyleCnt="4"/>
      <dgm:spPr/>
    </dgm:pt>
    <dgm:pt modelId="{469270CD-46DF-4B9E-BA87-024B338CE168}" type="pres">
      <dgm:prSet presAssocID="{AEB7CE8B-8847-45B8-A1ED-E019ED8E13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DAC69F-B9E7-402A-88BA-9E89BB8119F9}" type="pres">
      <dgm:prSet presAssocID="{AEB7CE8B-8847-45B8-A1ED-E019ED8E1322}" presName="negativeSpace" presStyleCnt="0"/>
      <dgm:spPr/>
    </dgm:pt>
    <dgm:pt modelId="{D42CAE9F-E84A-4109-B3E8-CE622B2ED397}" type="pres">
      <dgm:prSet presAssocID="{AEB7CE8B-8847-45B8-A1ED-E019ED8E1322}" presName="childText" presStyleLbl="conFgAcc1" presStyleIdx="1" presStyleCnt="4">
        <dgm:presLayoutVars>
          <dgm:bulletEnabled val="1"/>
        </dgm:presLayoutVars>
      </dgm:prSet>
      <dgm:spPr/>
    </dgm:pt>
    <dgm:pt modelId="{F74C49C0-454B-4913-A374-1CF47437F4BD}" type="pres">
      <dgm:prSet presAssocID="{B193F4C1-5CE3-4B27-AC7D-6C2704621B62}" presName="spaceBetweenRectangles" presStyleCnt="0"/>
      <dgm:spPr/>
    </dgm:pt>
    <dgm:pt modelId="{565A4D3B-DB9B-4DEC-85F8-CAC434A15452}" type="pres">
      <dgm:prSet presAssocID="{A2BBDB28-4A2A-40B4-86DE-C25D99005857}" presName="parentLin" presStyleCnt="0"/>
      <dgm:spPr/>
    </dgm:pt>
    <dgm:pt modelId="{7A66784C-F7DC-4C65-A9DA-7426EA25F85A}" type="pres">
      <dgm:prSet presAssocID="{A2BBDB28-4A2A-40B4-86DE-C25D99005857}" presName="parentLeftMargin" presStyleLbl="node1" presStyleIdx="1" presStyleCnt="4"/>
      <dgm:spPr/>
    </dgm:pt>
    <dgm:pt modelId="{6A219154-956C-45B7-9E51-95E304A351FB}" type="pres">
      <dgm:prSet presAssocID="{A2BBDB28-4A2A-40B4-86DE-C25D990058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62C273-9FCC-4C8F-93C9-24258373A447}" type="pres">
      <dgm:prSet presAssocID="{A2BBDB28-4A2A-40B4-86DE-C25D99005857}" presName="negativeSpace" presStyleCnt="0"/>
      <dgm:spPr/>
    </dgm:pt>
    <dgm:pt modelId="{34B750A8-A903-448B-A79F-11D70640202C}" type="pres">
      <dgm:prSet presAssocID="{A2BBDB28-4A2A-40B4-86DE-C25D99005857}" presName="childText" presStyleLbl="conFgAcc1" presStyleIdx="2" presStyleCnt="4">
        <dgm:presLayoutVars>
          <dgm:bulletEnabled val="1"/>
        </dgm:presLayoutVars>
      </dgm:prSet>
      <dgm:spPr/>
    </dgm:pt>
    <dgm:pt modelId="{61A0D4D4-DDA2-4D00-9A62-3426ABF7D5C6}" type="pres">
      <dgm:prSet presAssocID="{64E035F8-4B49-4213-BF9F-EB93E99862F9}" presName="spaceBetweenRectangles" presStyleCnt="0"/>
      <dgm:spPr/>
    </dgm:pt>
    <dgm:pt modelId="{8A2D39E7-0BE5-41E7-86DE-557DF729EAFB}" type="pres">
      <dgm:prSet presAssocID="{AAC8E5B9-1D8E-43B8-B1BC-8371D4502C22}" presName="parentLin" presStyleCnt="0"/>
      <dgm:spPr/>
    </dgm:pt>
    <dgm:pt modelId="{F9BE57FC-CCF1-45ED-B618-25C676530EC3}" type="pres">
      <dgm:prSet presAssocID="{AAC8E5B9-1D8E-43B8-B1BC-8371D4502C22}" presName="parentLeftMargin" presStyleLbl="node1" presStyleIdx="2" presStyleCnt="4"/>
      <dgm:spPr/>
    </dgm:pt>
    <dgm:pt modelId="{4687EAFD-3A0B-4CC9-8300-608852D2D351}" type="pres">
      <dgm:prSet presAssocID="{AAC8E5B9-1D8E-43B8-B1BC-8371D4502C2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814DD9B-84FA-4357-843F-51AE3E1F7558}" type="pres">
      <dgm:prSet presAssocID="{AAC8E5B9-1D8E-43B8-B1BC-8371D4502C22}" presName="negativeSpace" presStyleCnt="0"/>
      <dgm:spPr/>
    </dgm:pt>
    <dgm:pt modelId="{3E6103F5-1474-4636-8788-9663411C475E}" type="pres">
      <dgm:prSet presAssocID="{AAC8E5B9-1D8E-43B8-B1BC-8371D4502C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52F903-8506-48E9-9369-0A34A60F60E6}" type="presOf" srcId="{0340EAA7-539B-477C-8CC1-24CEC0FB3824}" destId="{1956BAC2-77DD-4ED9-8685-CC89EA9761A3}" srcOrd="0" destOrd="0" presId="urn:microsoft.com/office/officeart/2005/8/layout/list1"/>
    <dgm:cxn modelId="{CD35F109-995E-4B9B-B8A5-E20F1704BD38}" type="presOf" srcId="{0340EAA7-539B-477C-8CC1-24CEC0FB3824}" destId="{BB179C97-4136-40DE-9F26-05811B157EFE}" srcOrd="1" destOrd="0" presId="urn:microsoft.com/office/officeart/2005/8/layout/list1"/>
    <dgm:cxn modelId="{3F876A38-F43B-4EEF-B5B7-2B3A3BFC0D8F}" type="presOf" srcId="{F3C3427D-3207-4865-A9F5-5B970E00B47A}" destId="{7CA43174-C5E8-4FA2-9B76-70F578FA4ED6}" srcOrd="0" destOrd="0" presId="urn:microsoft.com/office/officeart/2005/8/layout/list1"/>
    <dgm:cxn modelId="{6F7B376D-E053-4083-9048-BBA97BD8D00C}" type="presOf" srcId="{AEB7CE8B-8847-45B8-A1ED-E019ED8E1322}" destId="{BB8F28C4-150B-47BA-A058-D07661BAE3D3}" srcOrd="0" destOrd="0" presId="urn:microsoft.com/office/officeart/2005/8/layout/list1"/>
    <dgm:cxn modelId="{4F985C6F-CE6F-48CD-9030-F07EC813B833}" srcId="{F3C3427D-3207-4865-A9F5-5B970E00B47A}" destId="{AAC8E5B9-1D8E-43B8-B1BC-8371D4502C22}" srcOrd="3" destOrd="0" parTransId="{E01A7551-BD62-4801-8C2F-A14A585DFC7A}" sibTransId="{ADE7680A-A58B-40BF-9642-08DEDF7BEB43}"/>
    <dgm:cxn modelId="{92608973-D9C2-4920-8841-D9824E581678}" type="presOf" srcId="{A2BBDB28-4A2A-40B4-86DE-C25D99005857}" destId="{7A66784C-F7DC-4C65-A9DA-7426EA25F85A}" srcOrd="0" destOrd="0" presId="urn:microsoft.com/office/officeart/2005/8/layout/list1"/>
    <dgm:cxn modelId="{0D37F276-365A-4A7B-865B-C49163F77B3F}" srcId="{F3C3427D-3207-4865-A9F5-5B970E00B47A}" destId="{A2BBDB28-4A2A-40B4-86DE-C25D99005857}" srcOrd="2" destOrd="0" parTransId="{DCC892E5-57B4-4054-9C6E-C448EDAC66C9}" sibTransId="{64E035F8-4B49-4213-BF9F-EB93E99862F9}"/>
    <dgm:cxn modelId="{88AAD990-4B8F-49C5-82C1-DE5E6B775D51}" srcId="{F3C3427D-3207-4865-A9F5-5B970E00B47A}" destId="{0340EAA7-539B-477C-8CC1-24CEC0FB3824}" srcOrd="0" destOrd="0" parTransId="{FAE8E20D-96C8-4C08-8F39-AA46E800C4ED}" sibTransId="{3DF2A5FE-BBC2-4A9C-A5C9-8696D6738796}"/>
    <dgm:cxn modelId="{2E53FBA8-21B0-4FF5-9431-1FA109DC048B}" srcId="{F3C3427D-3207-4865-A9F5-5B970E00B47A}" destId="{AEB7CE8B-8847-45B8-A1ED-E019ED8E1322}" srcOrd="1" destOrd="0" parTransId="{42819086-B497-411B-BFED-21ACEA28BE40}" sibTransId="{B193F4C1-5CE3-4B27-AC7D-6C2704621B62}"/>
    <dgm:cxn modelId="{1E746DAA-37B0-403D-B062-859CDE7DDFDE}" type="presOf" srcId="{A2BBDB28-4A2A-40B4-86DE-C25D99005857}" destId="{6A219154-956C-45B7-9E51-95E304A351FB}" srcOrd="1" destOrd="0" presId="urn:microsoft.com/office/officeart/2005/8/layout/list1"/>
    <dgm:cxn modelId="{786A41AE-5A2A-4E8C-B6AC-A1F8E507424D}" type="presOf" srcId="{AAC8E5B9-1D8E-43B8-B1BC-8371D4502C22}" destId="{F9BE57FC-CCF1-45ED-B618-25C676530EC3}" srcOrd="0" destOrd="0" presId="urn:microsoft.com/office/officeart/2005/8/layout/list1"/>
    <dgm:cxn modelId="{0ECB2BD3-9D12-4F99-A388-8EAF0627F405}" type="presOf" srcId="{AAC8E5B9-1D8E-43B8-B1BC-8371D4502C22}" destId="{4687EAFD-3A0B-4CC9-8300-608852D2D351}" srcOrd="1" destOrd="0" presId="urn:microsoft.com/office/officeart/2005/8/layout/list1"/>
    <dgm:cxn modelId="{BB9624F2-6756-44F2-90C1-3BFB5AE4380C}" type="presOf" srcId="{AEB7CE8B-8847-45B8-A1ED-E019ED8E1322}" destId="{469270CD-46DF-4B9E-BA87-024B338CE168}" srcOrd="1" destOrd="0" presId="urn:microsoft.com/office/officeart/2005/8/layout/list1"/>
    <dgm:cxn modelId="{D7FCB7C8-09EF-4D8D-B73A-FEB2D9D1055C}" type="presParOf" srcId="{7CA43174-C5E8-4FA2-9B76-70F578FA4ED6}" destId="{83D90298-0213-40B4-92CD-883ACCBD98FD}" srcOrd="0" destOrd="0" presId="urn:microsoft.com/office/officeart/2005/8/layout/list1"/>
    <dgm:cxn modelId="{5E711918-CD76-4BD0-8151-639C13AF2372}" type="presParOf" srcId="{83D90298-0213-40B4-92CD-883ACCBD98FD}" destId="{1956BAC2-77DD-4ED9-8685-CC89EA9761A3}" srcOrd="0" destOrd="0" presId="urn:microsoft.com/office/officeart/2005/8/layout/list1"/>
    <dgm:cxn modelId="{D5A955F6-773D-4C2E-98D5-4FECF3828EC5}" type="presParOf" srcId="{83D90298-0213-40B4-92CD-883ACCBD98FD}" destId="{BB179C97-4136-40DE-9F26-05811B157EFE}" srcOrd="1" destOrd="0" presId="urn:microsoft.com/office/officeart/2005/8/layout/list1"/>
    <dgm:cxn modelId="{2375814C-BE29-4370-9DF9-9BD6B565A3A5}" type="presParOf" srcId="{7CA43174-C5E8-4FA2-9B76-70F578FA4ED6}" destId="{4731CF1E-CB58-478A-85D5-8C0D5AE73ADE}" srcOrd="1" destOrd="0" presId="urn:microsoft.com/office/officeart/2005/8/layout/list1"/>
    <dgm:cxn modelId="{85A1D75A-C66C-40B4-B091-38DCA14FE546}" type="presParOf" srcId="{7CA43174-C5E8-4FA2-9B76-70F578FA4ED6}" destId="{FC9601E8-D31A-4164-A473-1144951411F0}" srcOrd="2" destOrd="0" presId="urn:microsoft.com/office/officeart/2005/8/layout/list1"/>
    <dgm:cxn modelId="{64BA3489-B037-4EBA-85EE-43417A378876}" type="presParOf" srcId="{7CA43174-C5E8-4FA2-9B76-70F578FA4ED6}" destId="{E392F3EB-8429-4366-901C-4D7D2D93D6A8}" srcOrd="3" destOrd="0" presId="urn:microsoft.com/office/officeart/2005/8/layout/list1"/>
    <dgm:cxn modelId="{247E898A-7AEE-4DB4-8001-A70991D54892}" type="presParOf" srcId="{7CA43174-C5E8-4FA2-9B76-70F578FA4ED6}" destId="{D7D5BA09-1976-41C0-AD17-84DEC7D9171B}" srcOrd="4" destOrd="0" presId="urn:microsoft.com/office/officeart/2005/8/layout/list1"/>
    <dgm:cxn modelId="{D2CBBC05-CDC8-49D3-9923-51B02AA4B48E}" type="presParOf" srcId="{D7D5BA09-1976-41C0-AD17-84DEC7D9171B}" destId="{BB8F28C4-150B-47BA-A058-D07661BAE3D3}" srcOrd="0" destOrd="0" presId="urn:microsoft.com/office/officeart/2005/8/layout/list1"/>
    <dgm:cxn modelId="{00984F4B-0070-4540-9378-A49B18506E81}" type="presParOf" srcId="{D7D5BA09-1976-41C0-AD17-84DEC7D9171B}" destId="{469270CD-46DF-4B9E-BA87-024B338CE168}" srcOrd="1" destOrd="0" presId="urn:microsoft.com/office/officeart/2005/8/layout/list1"/>
    <dgm:cxn modelId="{7BC28202-77DB-424A-A9FD-611A933EF533}" type="presParOf" srcId="{7CA43174-C5E8-4FA2-9B76-70F578FA4ED6}" destId="{9FDAC69F-B9E7-402A-88BA-9E89BB8119F9}" srcOrd="5" destOrd="0" presId="urn:microsoft.com/office/officeart/2005/8/layout/list1"/>
    <dgm:cxn modelId="{CE4A1C16-66EB-4F96-8F30-50A22993ACA4}" type="presParOf" srcId="{7CA43174-C5E8-4FA2-9B76-70F578FA4ED6}" destId="{D42CAE9F-E84A-4109-B3E8-CE622B2ED397}" srcOrd="6" destOrd="0" presId="urn:microsoft.com/office/officeart/2005/8/layout/list1"/>
    <dgm:cxn modelId="{AA424DF5-261F-4948-A477-1C706D14C4F1}" type="presParOf" srcId="{7CA43174-C5E8-4FA2-9B76-70F578FA4ED6}" destId="{F74C49C0-454B-4913-A374-1CF47437F4BD}" srcOrd="7" destOrd="0" presId="urn:microsoft.com/office/officeart/2005/8/layout/list1"/>
    <dgm:cxn modelId="{1BCEE8A2-9FBB-4123-B05D-B9E76FB0D532}" type="presParOf" srcId="{7CA43174-C5E8-4FA2-9B76-70F578FA4ED6}" destId="{565A4D3B-DB9B-4DEC-85F8-CAC434A15452}" srcOrd="8" destOrd="0" presId="urn:microsoft.com/office/officeart/2005/8/layout/list1"/>
    <dgm:cxn modelId="{B5A0529C-672E-4B3C-9A62-4CB39E453068}" type="presParOf" srcId="{565A4D3B-DB9B-4DEC-85F8-CAC434A15452}" destId="{7A66784C-F7DC-4C65-A9DA-7426EA25F85A}" srcOrd="0" destOrd="0" presId="urn:microsoft.com/office/officeart/2005/8/layout/list1"/>
    <dgm:cxn modelId="{944509FC-0299-42D4-AF9D-39221D346D27}" type="presParOf" srcId="{565A4D3B-DB9B-4DEC-85F8-CAC434A15452}" destId="{6A219154-956C-45B7-9E51-95E304A351FB}" srcOrd="1" destOrd="0" presId="urn:microsoft.com/office/officeart/2005/8/layout/list1"/>
    <dgm:cxn modelId="{D804BBC0-76A1-4895-ADFD-C60583875403}" type="presParOf" srcId="{7CA43174-C5E8-4FA2-9B76-70F578FA4ED6}" destId="{1D62C273-9FCC-4C8F-93C9-24258373A447}" srcOrd="9" destOrd="0" presId="urn:microsoft.com/office/officeart/2005/8/layout/list1"/>
    <dgm:cxn modelId="{A7DCF636-24D0-47F7-8157-2A35ED240AA8}" type="presParOf" srcId="{7CA43174-C5E8-4FA2-9B76-70F578FA4ED6}" destId="{34B750A8-A903-448B-A79F-11D70640202C}" srcOrd="10" destOrd="0" presId="urn:microsoft.com/office/officeart/2005/8/layout/list1"/>
    <dgm:cxn modelId="{F1FE0B97-760A-497E-B703-2E53C9849491}" type="presParOf" srcId="{7CA43174-C5E8-4FA2-9B76-70F578FA4ED6}" destId="{61A0D4D4-DDA2-4D00-9A62-3426ABF7D5C6}" srcOrd="11" destOrd="0" presId="urn:microsoft.com/office/officeart/2005/8/layout/list1"/>
    <dgm:cxn modelId="{64C15CC2-E78A-446C-90C8-1D3BC172AC3A}" type="presParOf" srcId="{7CA43174-C5E8-4FA2-9B76-70F578FA4ED6}" destId="{8A2D39E7-0BE5-41E7-86DE-557DF729EAFB}" srcOrd="12" destOrd="0" presId="urn:microsoft.com/office/officeart/2005/8/layout/list1"/>
    <dgm:cxn modelId="{2B59723D-24D8-4FAD-9535-ED66F0B3D3B6}" type="presParOf" srcId="{8A2D39E7-0BE5-41E7-86DE-557DF729EAFB}" destId="{F9BE57FC-CCF1-45ED-B618-25C676530EC3}" srcOrd="0" destOrd="0" presId="urn:microsoft.com/office/officeart/2005/8/layout/list1"/>
    <dgm:cxn modelId="{1BCA4CF3-6C20-4D58-A856-3546D5DE8A5E}" type="presParOf" srcId="{8A2D39E7-0BE5-41E7-86DE-557DF729EAFB}" destId="{4687EAFD-3A0B-4CC9-8300-608852D2D351}" srcOrd="1" destOrd="0" presId="urn:microsoft.com/office/officeart/2005/8/layout/list1"/>
    <dgm:cxn modelId="{3F6641F0-68DE-4DF0-B5DD-2CE48B4214D2}" type="presParOf" srcId="{7CA43174-C5E8-4FA2-9B76-70F578FA4ED6}" destId="{7814DD9B-84FA-4357-843F-51AE3E1F7558}" srcOrd="13" destOrd="0" presId="urn:microsoft.com/office/officeart/2005/8/layout/list1"/>
    <dgm:cxn modelId="{E57D62B4-4E4E-42ED-810F-DEF468AC6077}" type="presParOf" srcId="{7CA43174-C5E8-4FA2-9B76-70F578FA4ED6}" destId="{3E6103F5-1474-4636-8788-9663411C475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369A4A-0173-454D-BE98-83130226E25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9D3CB-8E60-4C14-A4DE-063A042C545C}">
      <dgm:prSet phldrT="[Text]"/>
      <dgm:spPr/>
      <dgm:t>
        <a:bodyPr/>
        <a:lstStyle/>
        <a:p>
          <a:r>
            <a:rPr lang="en-US" dirty="0"/>
            <a:t>Academic journals</a:t>
          </a:r>
        </a:p>
      </dgm:t>
    </dgm:pt>
    <dgm:pt modelId="{898DBC14-481B-462E-B2DE-4CA292C4B6F0}" type="parTrans" cxnId="{514B5593-D3D2-4DE2-85A5-2ED742822C5F}">
      <dgm:prSet/>
      <dgm:spPr/>
      <dgm:t>
        <a:bodyPr/>
        <a:lstStyle/>
        <a:p>
          <a:endParaRPr lang="en-US"/>
        </a:p>
      </dgm:t>
    </dgm:pt>
    <dgm:pt modelId="{4B73D4FE-973D-47AB-ADE2-7C73CA3D958F}" type="sibTrans" cxnId="{514B5593-D3D2-4DE2-85A5-2ED742822C5F}">
      <dgm:prSet/>
      <dgm:spPr/>
      <dgm:t>
        <a:bodyPr/>
        <a:lstStyle/>
        <a:p>
          <a:endParaRPr lang="en-US"/>
        </a:p>
      </dgm:t>
    </dgm:pt>
    <dgm:pt modelId="{61CFA3B6-3517-4D90-A81A-EAF5D339CF02}">
      <dgm:prSet phldrT="[Text]"/>
      <dgm:spPr/>
      <dgm:t>
        <a:bodyPr/>
        <a:lstStyle/>
        <a:p>
          <a:r>
            <a:rPr lang="en-US" dirty="0"/>
            <a:t>Proceedings</a:t>
          </a:r>
        </a:p>
      </dgm:t>
    </dgm:pt>
    <dgm:pt modelId="{B4AB6995-4364-4B55-929E-E9DA53729E24}" type="parTrans" cxnId="{984B095C-596C-4851-8202-DFEAFB476364}">
      <dgm:prSet/>
      <dgm:spPr/>
      <dgm:t>
        <a:bodyPr/>
        <a:lstStyle/>
        <a:p>
          <a:endParaRPr lang="en-US"/>
        </a:p>
      </dgm:t>
    </dgm:pt>
    <dgm:pt modelId="{153485C5-5929-4EFE-8BD0-7C593BC6CE67}" type="sibTrans" cxnId="{984B095C-596C-4851-8202-DFEAFB476364}">
      <dgm:prSet/>
      <dgm:spPr/>
      <dgm:t>
        <a:bodyPr/>
        <a:lstStyle/>
        <a:p>
          <a:endParaRPr lang="en-US"/>
        </a:p>
      </dgm:t>
    </dgm:pt>
    <dgm:pt modelId="{BBF2C88A-86B2-4064-8402-6CDFE62271C8}">
      <dgm:prSet phldrT="[Text]"/>
      <dgm:spPr/>
      <dgm:t>
        <a:bodyPr/>
        <a:lstStyle/>
        <a:p>
          <a:r>
            <a:rPr lang="en-US" dirty="0"/>
            <a:t>Magazines</a:t>
          </a:r>
        </a:p>
      </dgm:t>
    </dgm:pt>
    <dgm:pt modelId="{EE008975-99F5-4CEA-A4E4-96852A9F0C7C}" type="parTrans" cxnId="{FB8CC56E-8FCD-4A14-9EFD-C7DCB425F1AA}">
      <dgm:prSet/>
      <dgm:spPr/>
      <dgm:t>
        <a:bodyPr/>
        <a:lstStyle/>
        <a:p>
          <a:endParaRPr lang="en-US"/>
        </a:p>
      </dgm:t>
    </dgm:pt>
    <dgm:pt modelId="{D70BB012-E77A-4918-9897-2EB373B73CDC}" type="sibTrans" cxnId="{FB8CC56E-8FCD-4A14-9EFD-C7DCB425F1AA}">
      <dgm:prSet/>
      <dgm:spPr/>
      <dgm:t>
        <a:bodyPr/>
        <a:lstStyle/>
        <a:p>
          <a:endParaRPr lang="en-US"/>
        </a:p>
      </dgm:t>
    </dgm:pt>
    <dgm:pt modelId="{6D9DB7A5-416D-43AB-A7C4-4CC3C323E71D}">
      <dgm:prSet phldrT="[Text]"/>
      <dgm:spPr/>
      <dgm:t>
        <a:bodyPr/>
        <a:lstStyle/>
        <a:p>
          <a:r>
            <a:rPr lang="en-US" dirty="0"/>
            <a:t>Books</a:t>
          </a:r>
        </a:p>
      </dgm:t>
    </dgm:pt>
    <dgm:pt modelId="{98D87890-72A0-4220-B506-E4DF90960FAA}" type="parTrans" cxnId="{C6723BD4-3E97-4203-AD6D-698DD5CE6D01}">
      <dgm:prSet/>
      <dgm:spPr/>
      <dgm:t>
        <a:bodyPr/>
        <a:lstStyle/>
        <a:p>
          <a:endParaRPr lang="en-US"/>
        </a:p>
      </dgm:t>
    </dgm:pt>
    <dgm:pt modelId="{D83A4ABF-B551-4FFC-A7C4-CE1BBD0107C7}" type="sibTrans" cxnId="{C6723BD4-3E97-4203-AD6D-698DD5CE6D01}">
      <dgm:prSet/>
      <dgm:spPr/>
      <dgm:t>
        <a:bodyPr/>
        <a:lstStyle/>
        <a:p>
          <a:endParaRPr lang="en-US"/>
        </a:p>
      </dgm:t>
    </dgm:pt>
    <dgm:pt modelId="{FDF87AB9-CE5A-4CE5-A6ED-B9F7C96D4E38}" type="pres">
      <dgm:prSet presAssocID="{57369A4A-0173-454D-BE98-83130226E253}" presName="Name0" presStyleCnt="0">
        <dgm:presLayoutVars>
          <dgm:dir/>
          <dgm:resizeHandles val="exact"/>
        </dgm:presLayoutVars>
      </dgm:prSet>
      <dgm:spPr/>
    </dgm:pt>
    <dgm:pt modelId="{97EDD4BD-AC98-4F2D-9BCE-F9B873470AAD}" type="pres">
      <dgm:prSet presAssocID="{B6C9D3CB-8E60-4C14-A4DE-063A042C545C}" presName="compNode" presStyleCnt="0"/>
      <dgm:spPr/>
    </dgm:pt>
    <dgm:pt modelId="{194A2E44-BF86-47AA-B964-AE58E6CF0CF2}" type="pres">
      <dgm:prSet presAssocID="{B6C9D3CB-8E60-4C14-A4DE-063A042C545C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32EEBD-9703-473D-8170-D8BB2ACDB8EA}" type="pres">
      <dgm:prSet presAssocID="{B6C9D3CB-8E60-4C14-A4DE-063A042C545C}" presName="textRect" presStyleLbl="revTx" presStyleIdx="0" presStyleCnt="4">
        <dgm:presLayoutVars>
          <dgm:bulletEnabled val="1"/>
        </dgm:presLayoutVars>
      </dgm:prSet>
      <dgm:spPr/>
    </dgm:pt>
    <dgm:pt modelId="{37A7B068-8349-4870-9978-3F20CB82C2E7}" type="pres">
      <dgm:prSet presAssocID="{4B73D4FE-973D-47AB-ADE2-7C73CA3D958F}" presName="sibTrans" presStyleLbl="sibTrans2D1" presStyleIdx="0" presStyleCnt="0"/>
      <dgm:spPr/>
    </dgm:pt>
    <dgm:pt modelId="{56FD58BB-DFF7-4F9B-BBA4-104A5FE1FD2A}" type="pres">
      <dgm:prSet presAssocID="{61CFA3B6-3517-4D90-A81A-EAF5D339CF02}" presName="compNode" presStyleCnt="0"/>
      <dgm:spPr/>
    </dgm:pt>
    <dgm:pt modelId="{B6D57882-0B68-489E-BC13-568826306BA2}" type="pres">
      <dgm:prSet presAssocID="{61CFA3B6-3517-4D90-A81A-EAF5D339CF0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0F1F84-E65B-46C1-BBB8-7EACE6B5D411}" type="pres">
      <dgm:prSet presAssocID="{61CFA3B6-3517-4D90-A81A-EAF5D339CF02}" presName="textRect" presStyleLbl="revTx" presStyleIdx="1" presStyleCnt="4">
        <dgm:presLayoutVars>
          <dgm:bulletEnabled val="1"/>
        </dgm:presLayoutVars>
      </dgm:prSet>
      <dgm:spPr/>
    </dgm:pt>
    <dgm:pt modelId="{BF44711E-D0F2-4D0D-BC45-2F48C0B7F88D}" type="pres">
      <dgm:prSet presAssocID="{153485C5-5929-4EFE-8BD0-7C593BC6CE67}" presName="sibTrans" presStyleLbl="sibTrans2D1" presStyleIdx="0" presStyleCnt="0"/>
      <dgm:spPr/>
    </dgm:pt>
    <dgm:pt modelId="{FC38B3A1-98F4-4EDF-BBE2-BF2199A2AF91}" type="pres">
      <dgm:prSet presAssocID="{6D9DB7A5-416D-43AB-A7C4-4CC3C323E71D}" presName="compNode" presStyleCnt="0"/>
      <dgm:spPr/>
    </dgm:pt>
    <dgm:pt modelId="{254216DB-ABCB-4A7B-B82C-0A61ED79EE98}" type="pres">
      <dgm:prSet presAssocID="{6D9DB7A5-416D-43AB-A7C4-4CC3C323E71D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D656DC6-6B7B-4D24-A773-E457AB8CC340}" type="pres">
      <dgm:prSet presAssocID="{6D9DB7A5-416D-43AB-A7C4-4CC3C323E71D}" presName="textRect" presStyleLbl="revTx" presStyleIdx="2" presStyleCnt="4">
        <dgm:presLayoutVars>
          <dgm:bulletEnabled val="1"/>
        </dgm:presLayoutVars>
      </dgm:prSet>
      <dgm:spPr/>
    </dgm:pt>
    <dgm:pt modelId="{5EB9B76B-B046-485F-939D-8952DF922883}" type="pres">
      <dgm:prSet presAssocID="{D83A4ABF-B551-4FFC-A7C4-CE1BBD0107C7}" presName="sibTrans" presStyleLbl="sibTrans2D1" presStyleIdx="0" presStyleCnt="0"/>
      <dgm:spPr/>
    </dgm:pt>
    <dgm:pt modelId="{D5924F5F-57E9-4D95-96BA-C62E2BF34942}" type="pres">
      <dgm:prSet presAssocID="{BBF2C88A-86B2-4064-8402-6CDFE62271C8}" presName="compNode" presStyleCnt="0"/>
      <dgm:spPr/>
    </dgm:pt>
    <dgm:pt modelId="{EF21556B-D56B-495A-A585-8A83538E15F7}" type="pres">
      <dgm:prSet presAssocID="{BBF2C88A-86B2-4064-8402-6CDFE62271C8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57F87AC-0BE7-4940-B32C-C3E7A0C87EBE}" type="pres">
      <dgm:prSet presAssocID="{BBF2C88A-86B2-4064-8402-6CDFE62271C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FDACE40B-09F7-4C7F-9A11-35D3112F30B1}" type="presOf" srcId="{6D9DB7A5-416D-43AB-A7C4-4CC3C323E71D}" destId="{3D656DC6-6B7B-4D24-A773-E457AB8CC340}" srcOrd="0" destOrd="0" presId="urn:microsoft.com/office/officeart/2005/8/layout/pList1"/>
    <dgm:cxn modelId="{D7E39736-3CB7-49DA-86A0-68CD019CEE28}" type="presOf" srcId="{BBF2C88A-86B2-4064-8402-6CDFE62271C8}" destId="{B57F87AC-0BE7-4940-B32C-C3E7A0C87EBE}" srcOrd="0" destOrd="0" presId="urn:microsoft.com/office/officeart/2005/8/layout/pList1"/>
    <dgm:cxn modelId="{984B095C-596C-4851-8202-DFEAFB476364}" srcId="{57369A4A-0173-454D-BE98-83130226E253}" destId="{61CFA3B6-3517-4D90-A81A-EAF5D339CF02}" srcOrd="1" destOrd="0" parTransId="{B4AB6995-4364-4B55-929E-E9DA53729E24}" sibTransId="{153485C5-5929-4EFE-8BD0-7C593BC6CE67}"/>
    <dgm:cxn modelId="{FB8CC56E-8FCD-4A14-9EFD-C7DCB425F1AA}" srcId="{57369A4A-0173-454D-BE98-83130226E253}" destId="{BBF2C88A-86B2-4064-8402-6CDFE62271C8}" srcOrd="3" destOrd="0" parTransId="{EE008975-99F5-4CEA-A4E4-96852A9F0C7C}" sibTransId="{D70BB012-E77A-4918-9897-2EB373B73CDC}"/>
    <dgm:cxn modelId="{CC90ED59-D4B2-405B-89C9-BE0245D4EE1E}" type="presOf" srcId="{D83A4ABF-B551-4FFC-A7C4-CE1BBD0107C7}" destId="{5EB9B76B-B046-485F-939D-8952DF922883}" srcOrd="0" destOrd="0" presId="urn:microsoft.com/office/officeart/2005/8/layout/pList1"/>
    <dgm:cxn modelId="{F89A9F8E-7D60-4466-85F0-5298CFA66642}" type="presOf" srcId="{B6C9D3CB-8E60-4C14-A4DE-063A042C545C}" destId="{E332EEBD-9703-473D-8170-D8BB2ACDB8EA}" srcOrd="0" destOrd="0" presId="urn:microsoft.com/office/officeart/2005/8/layout/pList1"/>
    <dgm:cxn modelId="{514B5593-D3D2-4DE2-85A5-2ED742822C5F}" srcId="{57369A4A-0173-454D-BE98-83130226E253}" destId="{B6C9D3CB-8E60-4C14-A4DE-063A042C545C}" srcOrd="0" destOrd="0" parTransId="{898DBC14-481B-462E-B2DE-4CA292C4B6F0}" sibTransId="{4B73D4FE-973D-47AB-ADE2-7C73CA3D958F}"/>
    <dgm:cxn modelId="{A46E2C95-0101-4E6E-8564-D975475724FB}" type="presOf" srcId="{61CFA3B6-3517-4D90-A81A-EAF5D339CF02}" destId="{500F1F84-E65B-46C1-BBB8-7EACE6B5D411}" srcOrd="0" destOrd="0" presId="urn:microsoft.com/office/officeart/2005/8/layout/pList1"/>
    <dgm:cxn modelId="{D9CCDDB7-BA35-4814-A5EA-99EEE5913341}" type="presOf" srcId="{4B73D4FE-973D-47AB-ADE2-7C73CA3D958F}" destId="{37A7B068-8349-4870-9978-3F20CB82C2E7}" srcOrd="0" destOrd="0" presId="urn:microsoft.com/office/officeart/2005/8/layout/pList1"/>
    <dgm:cxn modelId="{128B12CD-5B94-4D3E-B984-F0BF2DF72CA9}" type="presOf" srcId="{57369A4A-0173-454D-BE98-83130226E253}" destId="{FDF87AB9-CE5A-4CE5-A6ED-B9F7C96D4E38}" srcOrd="0" destOrd="0" presId="urn:microsoft.com/office/officeart/2005/8/layout/pList1"/>
    <dgm:cxn modelId="{C6723BD4-3E97-4203-AD6D-698DD5CE6D01}" srcId="{57369A4A-0173-454D-BE98-83130226E253}" destId="{6D9DB7A5-416D-43AB-A7C4-4CC3C323E71D}" srcOrd="2" destOrd="0" parTransId="{98D87890-72A0-4220-B506-E4DF90960FAA}" sibTransId="{D83A4ABF-B551-4FFC-A7C4-CE1BBD0107C7}"/>
    <dgm:cxn modelId="{AA5C6CEC-BEB2-46A2-B801-93181F7E9766}" type="presOf" srcId="{153485C5-5929-4EFE-8BD0-7C593BC6CE67}" destId="{BF44711E-D0F2-4D0D-BC45-2F48C0B7F88D}" srcOrd="0" destOrd="0" presId="urn:microsoft.com/office/officeart/2005/8/layout/pList1"/>
    <dgm:cxn modelId="{03DAF76F-4B4D-4396-8C9D-2FFF302E4785}" type="presParOf" srcId="{FDF87AB9-CE5A-4CE5-A6ED-B9F7C96D4E38}" destId="{97EDD4BD-AC98-4F2D-9BCE-F9B873470AAD}" srcOrd="0" destOrd="0" presId="urn:microsoft.com/office/officeart/2005/8/layout/pList1"/>
    <dgm:cxn modelId="{DFC4AFE9-FF11-43CB-9459-39FD1128A691}" type="presParOf" srcId="{97EDD4BD-AC98-4F2D-9BCE-F9B873470AAD}" destId="{194A2E44-BF86-47AA-B964-AE58E6CF0CF2}" srcOrd="0" destOrd="0" presId="urn:microsoft.com/office/officeart/2005/8/layout/pList1"/>
    <dgm:cxn modelId="{C025A776-828B-47FA-9614-CAB54BF7E219}" type="presParOf" srcId="{97EDD4BD-AC98-4F2D-9BCE-F9B873470AAD}" destId="{E332EEBD-9703-473D-8170-D8BB2ACDB8EA}" srcOrd="1" destOrd="0" presId="urn:microsoft.com/office/officeart/2005/8/layout/pList1"/>
    <dgm:cxn modelId="{92E1383D-5ECB-4FA3-A064-AC31A7693BE1}" type="presParOf" srcId="{FDF87AB9-CE5A-4CE5-A6ED-B9F7C96D4E38}" destId="{37A7B068-8349-4870-9978-3F20CB82C2E7}" srcOrd="1" destOrd="0" presId="urn:microsoft.com/office/officeart/2005/8/layout/pList1"/>
    <dgm:cxn modelId="{F81AB144-C229-4F14-83BD-F85EF93915A6}" type="presParOf" srcId="{FDF87AB9-CE5A-4CE5-A6ED-B9F7C96D4E38}" destId="{56FD58BB-DFF7-4F9B-BBA4-104A5FE1FD2A}" srcOrd="2" destOrd="0" presId="urn:microsoft.com/office/officeart/2005/8/layout/pList1"/>
    <dgm:cxn modelId="{EF2E0A90-DD35-45CD-8A64-195F0ED099D5}" type="presParOf" srcId="{56FD58BB-DFF7-4F9B-BBA4-104A5FE1FD2A}" destId="{B6D57882-0B68-489E-BC13-568826306BA2}" srcOrd="0" destOrd="0" presId="urn:microsoft.com/office/officeart/2005/8/layout/pList1"/>
    <dgm:cxn modelId="{B2E29A62-E1FF-44AB-BD86-F63B20D77741}" type="presParOf" srcId="{56FD58BB-DFF7-4F9B-BBA4-104A5FE1FD2A}" destId="{500F1F84-E65B-46C1-BBB8-7EACE6B5D411}" srcOrd="1" destOrd="0" presId="urn:microsoft.com/office/officeart/2005/8/layout/pList1"/>
    <dgm:cxn modelId="{55A4FB9E-C8E0-4D21-B92C-2E8A85D94D53}" type="presParOf" srcId="{FDF87AB9-CE5A-4CE5-A6ED-B9F7C96D4E38}" destId="{BF44711E-D0F2-4D0D-BC45-2F48C0B7F88D}" srcOrd="3" destOrd="0" presId="urn:microsoft.com/office/officeart/2005/8/layout/pList1"/>
    <dgm:cxn modelId="{8FAEDBB9-CB90-459F-AEFC-1AEEA65D49AA}" type="presParOf" srcId="{FDF87AB9-CE5A-4CE5-A6ED-B9F7C96D4E38}" destId="{FC38B3A1-98F4-4EDF-BBE2-BF2199A2AF91}" srcOrd="4" destOrd="0" presId="urn:microsoft.com/office/officeart/2005/8/layout/pList1"/>
    <dgm:cxn modelId="{E45127DE-2FF4-46E7-BD94-6EECA86F3941}" type="presParOf" srcId="{FC38B3A1-98F4-4EDF-BBE2-BF2199A2AF91}" destId="{254216DB-ABCB-4A7B-B82C-0A61ED79EE98}" srcOrd="0" destOrd="0" presId="urn:microsoft.com/office/officeart/2005/8/layout/pList1"/>
    <dgm:cxn modelId="{217470B5-0ADB-458A-B29E-EB5CAA93AB4F}" type="presParOf" srcId="{FC38B3A1-98F4-4EDF-BBE2-BF2199A2AF91}" destId="{3D656DC6-6B7B-4D24-A773-E457AB8CC340}" srcOrd="1" destOrd="0" presId="urn:microsoft.com/office/officeart/2005/8/layout/pList1"/>
    <dgm:cxn modelId="{A60DD1D7-81A8-47CB-9664-7BBF6A189144}" type="presParOf" srcId="{FDF87AB9-CE5A-4CE5-A6ED-B9F7C96D4E38}" destId="{5EB9B76B-B046-485F-939D-8952DF922883}" srcOrd="5" destOrd="0" presId="urn:microsoft.com/office/officeart/2005/8/layout/pList1"/>
    <dgm:cxn modelId="{791E78C7-2317-4BD5-A16E-D69D60E966D3}" type="presParOf" srcId="{FDF87AB9-CE5A-4CE5-A6ED-B9F7C96D4E38}" destId="{D5924F5F-57E9-4D95-96BA-C62E2BF34942}" srcOrd="6" destOrd="0" presId="urn:microsoft.com/office/officeart/2005/8/layout/pList1"/>
    <dgm:cxn modelId="{AA0837A6-F36D-45CD-B4B6-C7B2B21EF50C}" type="presParOf" srcId="{D5924F5F-57E9-4D95-96BA-C62E2BF34942}" destId="{EF21556B-D56B-495A-A585-8A83538E15F7}" srcOrd="0" destOrd="0" presId="urn:microsoft.com/office/officeart/2005/8/layout/pList1"/>
    <dgm:cxn modelId="{158CC410-FC01-41CA-8D33-73DD5A3BB3BE}" type="presParOf" srcId="{D5924F5F-57E9-4D95-96BA-C62E2BF34942}" destId="{B57F87AC-0BE7-4940-B32C-C3E7A0C87E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6FFE-9E05-4519-986E-B1FC252CF7B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2C4D9-19B6-40D2-BA8F-54F7AEE3307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Primer</a:t>
          </a:r>
        </a:p>
      </dgm:t>
    </dgm:pt>
    <dgm:pt modelId="{DB1DE840-102F-4A20-9D2B-DAE1FCD1DD15}" type="parTrans" cxnId="{58DF288A-AF9D-44E3-B2F4-3BE48317CDA9}">
      <dgm:prSet/>
      <dgm:spPr/>
      <dgm:t>
        <a:bodyPr/>
        <a:lstStyle/>
        <a:p>
          <a:endParaRPr lang="en-US"/>
        </a:p>
      </dgm:t>
    </dgm:pt>
    <dgm:pt modelId="{B020A478-A7D4-413B-B26B-221AF8935FAA}" type="sibTrans" cxnId="{58DF288A-AF9D-44E3-B2F4-3BE48317CDA9}">
      <dgm:prSet/>
      <dgm:spPr/>
      <dgm:t>
        <a:bodyPr/>
        <a:lstStyle/>
        <a:p>
          <a:endParaRPr lang="en-US"/>
        </a:p>
      </dgm:t>
    </dgm:pt>
    <dgm:pt modelId="{A46B7EAB-AE0D-4F52-8E66-EF4C5000E6FB}">
      <dgm:prSet phldrT="[Text]"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berasal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penemuan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,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berasal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asalnya</a:t>
          </a:r>
          <a:r>
            <a:rPr lang="en-US" dirty="0"/>
            <a:t>, yang </a:t>
          </a:r>
          <a:r>
            <a:rPr lang="en-US" dirty="0" err="1"/>
            <a:t>dihasilkan</a:t>
          </a:r>
          <a:r>
            <a:rPr lang="en-US" dirty="0"/>
            <a:t> </a:t>
          </a:r>
          <a:r>
            <a:rPr lang="en-US" dirty="0" err="1"/>
            <a:t>penulis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peneliti</a:t>
          </a:r>
          <a:endParaRPr lang="en-US" dirty="0"/>
        </a:p>
      </dgm:t>
    </dgm:pt>
    <dgm:pt modelId="{0D3B4766-2559-455F-B4E7-5AA547B4399C}" type="parTrans" cxnId="{CDA5550F-1C72-48C1-A103-01CF9C558F63}">
      <dgm:prSet/>
      <dgm:spPr/>
      <dgm:t>
        <a:bodyPr/>
        <a:lstStyle/>
        <a:p>
          <a:endParaRPr lang="en-US"/>
        </a:p>
      </dgm:t>
    </dgm:pt>
    <dgm:pt modelId="{1659F6E2-D948-4D2D-81FF-259A462A39D8}" type="sibTrans" cxnId="{CDA5550F-1C72-48C1-A103-01CF9C558F63}">
      <dgm:prSet/>
      <dgm:spPr/>
      <dgm:t>
        <a:bodyPr/>
        <a:lstStyle/>
        <a:p>
          <a:endParaRPr lang="en-US"/>
        </a:p>
      </dgm:t>
    </dgm:pt>
    <dgm:pt modelId="{35C400C3-53CE-4014-9BA4-9B91374CED66}">
      <dgm:prSet phldrT="[Text]"/>
      <dgm:spPr/>
      <dgm:t>
        <a:bodyPr/>
        <a:lstStyle/>
        <a:p>
          <a:r>
            <a:rPr lang="en-US" dirty="0"/>
            <a:t>Nara </a:t>
          </a:r>
          <a:r>
            <a:rPr lang="en-US" dirty="0" err="1"/>
            <a:t>sumber</a:t>
          </a:r>
          <a:r>
            <a:rPr lang="en-US" dirty="0"/>
            <a:t>, </a:t>
          </a:r>
          <a:r>
            <a:rPr lang="en-US" dirty="0" err="1"/>
            <a:t>buku</a:t>
          </a:r>
          <a:r>
            <a:rPr lang="en-US" dirty="0"/>
            <a:t>, </a:t>
          </a:r>
          <a:r>
            <a:rPr lang="en-US" dirty="0" err="1"/>
            <a:t>otobiografi</a:t>
          </a:r>
          <a:r>
            <a:rPr lang="en-US" dirty="0"/>
            <a:t>, </a:t>
          </a:r>
          <a:r>
            <a:rPr lang="en-US" dirty="0" err="1"/>
            <a:t>laporan</a:t>
          </a:r>
          <a:r>
            <a:rPr lang="en-US" dirty="0"/>
            <a:t> </a:t>
          </a:r>
          <a:r>
            <a:rPr lang="en-US" dirty="0" err="1"/>
            <a:t>narasumber</a:t>
          </a:r>
          <a:r>
            <a:rPr lang="en-US" dirty="0"/>
            <a:t>,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riset</a:t>
          </a:r>
          <a:endParaRPr lang="en-US" dirty="0"/>
        </a:p>
      </dgm:t>
    </dgm:pt>
    <dgm:pt modelId="{BA61263A-4B80-43DB-A985-E1F56BF02501}" type="parTrans" cxnId="{F4DFA5A0-20A6-41AA-9B0F-575B5813AA4D}">
      <dgm:prSet/>
      <dgm:spPr/>
      <dgm:t>
        <a:bodyPr/>
        <a:lstStyle/>
        <a:p>
          <a:endParaRPr lang="en-US"/>
        </a:p>
      </dgm:t>
    </dgm:pt>
    <dgm:pt modelId="{3803B9CC-1B8F-4C90-8407-15A6E7014CE0}" type="sibTrans" cxnId="{F4DFA5A0-20A6-41AA-9B0F-575B5813AA4D}">
      <dgm:prSet/>
      <dgm:spPr/>
      <dgm:t>
        <a:bodyPr/>
        <a:lstStyle/>
        <a:p>
          <a:endParaRPr lang="en-US"/>
        </a:p>
      </dgm:t>
    </dgm:pt>
    <dgm:pt modelId="{B820EDFA-C10F-4DBB-8890-4825921FD7E0}" type="pres">
      <dgm:prSet presAssocID="{D7476FFE-9E05-4519-986E-B1FC252CF7B0}" presName="linear" presStyleCnt="0">
        <dgm:presLayoutVars>
          <dgm:animLvl val="lvl"/>
          <dgm:resizeHandles val="exact"/>
        </dgm:presLayoutVars>
      </dgm:prSet>
      <dgm:spPr/>
    </dgm:pt>
    <dgm:pt modelId="{ED676160-6CB3-48A2-936A-983F694E5862}" type="pres">
      <dgm:prSet presAssocID="{7272C4D9-19B6-40D2-BA8F-54F7AEE330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976E60-41C9-4E82-BD89-DE4AF49E3C1D}" type="pres">
      <dgm:prSet presAssocID="{7272C4D9-19B6-40D2-BA8F-54F7AEE330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A5550F-1C72-48C1-A103-01CF9C558F63}" srcId="{7272C4D9-19B6-40D2-BA8F-54F7AEE33070}" destId="{A46B7EAB-AE0D-4F52-8E66-EF4C5000E6FB}" srcOrd="0" destOrd="0" parTransId="{0D3B4766-2559-455F-B4E7-5AA547B4399C}" sibTransId="{1659F6E2-D948-4D2D-81FF-259A462A39D8}"/>
    <dgm:cxn modelId="{24DC5427-5F13-4B3C-8921-502DEF6B5E1C}" type="presOf" srcId="{7272C4D9-19B6-40D2-BA8F-54F7AEE33070}" destId="{ED676160-6CB3-48A2-936A-983F694E5862}" srcOrd="0" destOrd="0" presId="urn:microsoft.com/office/officeart/2005/8/layout/vList2"/>
    <dgm:cxn modelId="{79AB4880-BC44-470D-A920-4936172B00CC}" type="presOf" srcId="{A46B7EAB-AE0D-4F52-8E66-EF4C5000E6FB}" destId="{25976E60-41C9-4E82-BD89-DE4AF49E3C1D}" srcOrd="0" destOrd="0" presId="urn:microsoft.com/office/officeart/2005/8/layout/vList2"/>
    <dgm:cxn modelId="{1F2DC284-284E-4108-A893-ECB12DBA91FB}" type="presOf" srcId="{D7476FFE-9E05-4519-986E-B1FC252CF7B0}" destId="{B820EDFA-C10F-4DBB-8890-4825921FD7E0}" srcOrd="0" destOrd="0" presId="urn:microsoft.com/office/officeart/2005/8/layout/vList2"/>
    <dgm:cxn modelId="{58DF288A-AF9D-44E3-B2F4-3BE48317CDA9}" srcId="{D7476FFE-9E05-4519-986E-B1FC252CF7B0}" destId="{7272C4D9-19B6-40D2-BA8F-54F7AEE33070}" srcOrd="0" destOrd="0" parTransId="{DB1DE840-102F-4A20-9D2B-DAE1FCD1DD15}" sibTransId="{B020A478-A7D4-413B-B26B-221AF8935FAA}"/>
    <dgm:cxn modelId="{F4DFA5A0-20A6-41AA-9B0F-575B5813AA4D}" srcId="{7272C4D9-19B6-40D2-BA8F-54F7AEE33070}" destId="{35C400C3-53CE-4014-9BA4-9B91374CED66}" srcOrd="1" destOrd="0" parTransId="{BA61263A-4B80-43DB-A985-E1F56BF02501}" sibTransId="{3803B9CC-1B8F-4C90-8407-15A6E7014CE0}"/>
    <dgm:cxn modelId="{9038CAE7-47F4-40C9-A033-2030CD8A871D}" type="presOf" srcId="{35C400C3-53CE-4014-9BA4-9B91374CED66}" destId="{25976E60-41C9-4E82-BD89-DE4AF49E3C1D}" srcOrd="0" destOrd="1" presId="urn:microsoft.com/office/officeart/2005/8/layout/vList2"/>
    <dgm:cxn modelId="{80156E7A-10F0-43F8-809D-D3B0C9724420}" type="presParOf" srcId="{B820EDFA-C10F-4DBB-8890-4825921FD7E0}" destId="{ED676160-6CB3-48A2-936A-983F694E5862}" srcOrd="0" destOrd="0" presId="urn:microsoft.com/office/officeart/2005/8/layout/vList2"/>
    <dgm:cxn modelId="{AF14921E-498F-4096-94E2-12F1CE7AB4E1}" type="presParOf" srcId="{B820EDFA-C10F-4DBB-8890-4825921FD7E0}" destId="{25976E60-41C9-4E82-BD89-DE4AF49E3C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76FFE-9E05-4519-986E-B1FC252CF7B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2C4D9-19B6-40D2-BA8F-54F7AEE3307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Sekunder</a:t>
          </a:r>
          <a:endParaRPr lang="en-US" dirty="0"/>
        </a:p>
      </dgm:t>
    </dgm:pt>
    <dgm:pt modelId="{DB1DE840-102F-4A20-9D2B-DAE1FCD1DD15}" type="parTrans" cxnId="{58DF288A-AF9D-44E3-B2F4-3BE48317CDA9}">
      <dgm:prSet/>
      <dgm:spPr/>
      <dgm:t>
        <a:bodyPr/>
        <a:lstStyle/>
        <a:p>
          <a:endParaRPr lang="en-US"/>
        </a:p>
      </dgm:t>
    </dgm:pt>
    <dgm:pt modelId="{B020A478-A7D4-413B-B26B-221AF8935FAA}" type="sibTrans" cxnId="{58DF288A-AF9D-44E3-B2F4-3BE48317CDA9}">
      <dgm:prSet/>
      <dgm:spPr/>
      <dgm:t>
        <a:bodyPr/>
        <a:lstStyle/>
        <a:p>
          <a:endParaRPr lang="en-US"/>
        </a:p>
      </dgm:t>
    </dgm:pt>
    <dgm:pt modelId="{A46B7EAB-AE0D-4F52-8E66-EF4C5000E6FB}">
      <dgm:prSet phldrT="[Text]"/>
      <dgm:spPr/>
      <dgm:t>
        <a:bodyPr/>
        <a:lstStyle/>
        <a:p>
          <a:r>
            <a:rPr lang="en-US" dirty="0" err="1"/>
            <a:t>penilaian</a:t>
          </a:r>
          <a:r>
            <a:rPr lang="en-US" dirty="0"/>
            <a:t>, </a:t>
          </a:r>
          <a:r>
            <a:rPr lang="en-US" dirty="0" err="1"/>
            <a:t>ringkasan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kritikan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karya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seseorang</a:t>
          </a:r>
          <a:r>
            <a:rPr lang="en-US" dirty="0"/>
            <a:t>.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primer yang </a:t>
          </a:r>
          <a:r>
            <a:rPr lang="en-US" dirty="0" err="1"/>
            <a:t>disusun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sistematis</a:t>
          </a:r>
          <a:r>
            <a:rPr lang="en-US" dirty="0"/>
            <a:t> </a:t>
          </a:r>
          <a:r>
            <a:rPr lang="en-US" dirty="0" err="1"/>
            <a:t>supaya</a:t>
          </a:r>
          <a:r>
            <a:rPr lang="en-US" dirty="0"/>
            <a:t>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diakses</a:t>
          </a:r>
          <a:endParaRPr lang="en-US" dirty="0"/>
        </a:p>
      </dgm:t>
    </dgm:pt>
    <dgm:pt modelId="{0D3B4766-2559-455F-B4E7-5AA547B4399C}" type="parTrans" cxnId="{CDA5550F-1C72-48C1-A103-01CF9C558F63}">
      <dgm:prSet/>
      <dgm:spPr/>
      <dgm:t>
        <a:bodyPr/>
        <a:lstStyle/>
        <a:p>
          <a:endParaRPr lang="en-US"/>
        </a:p>
      </dgm:t>
    </dgm:pt>
    <dgm:pt modelId="{1659F6E2-D948-4D2D-81FF-259A462A39D8}" type="sibTrans" cxnId="{CDA5550F-1C72-48C1-A103-01CF9C558F63}">
      <dgm:prSet/>
      <dgm:spPr/>
      <dgm:t>
        <a:bodyPr/>
        <a:lstStyle/>
        <a:p>
          <a:endParaRPr lang="en-US"/>
        </a:p>
      </dgm:t>
    </dgm:pt>
    <dgm:pt modelId="{35C400C3-53CE-4014-9BA4-9B91374CED66}">
      <dgm:prSet phldrT="[Text]"/>
      <dgm:spPr/>
      <dgm:t>
        <a:bodyPr/>
        <a:lstStyle/>
        <a:p>
          <a:r>
            <a:rPr lang="en-US" dirty="0" err="1"/>
            <a:t>ringkasan</a:t>
          </a:r>
          <a:r>
            <a:rPr lang="en-US" dirty="0"/>
            <a:t> </a:t>
          </a:r>
          <a:r>
            <a:rPr lang="en-US" dirty="0" err="1"/>
            <a:t>wawancara</a:t>
          </a:r>
          <a:r>
            <a:rPr lang="en-US" dirty="0"/>
            <a:t>, </a:t>
          </a:r>
          <a:r>
            <a:rPr lang="en-US" dirty="0" err="1"/>
            <a:t>daftar</a:t>
          </a:r>
          <a:r>
            <a:rPr lang="en-US" dirty="0"/>
            <a:t> </a:t>
          </a:r>
          <a:r>
            <a:rPr lang="en-US" dirty="0" err="1"/>
            <a:t>bibliografi</a:t>
          </a:r>
          <a:r>
            <a:rPr lang="en-US" dirty="0"/>
            <a:t>, </a:t>
          </a:r>
          <a:r>
            <a:rPr lang="en-US" dirty="0" err="1"/>
            <a:t>biografi</a:t>
          </a:r>
          <a:r>
            <a:rPr lang="en-US" dirty="0"/>
            <a:t>,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berita</a:t>
          </a:r>
          <a:r>
            <a:rPr lang="en-US" dirty="0"/>
            <a:t>,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tinjauan</a:t>
          </a:r>
          <a:r>
            <a:rPr lang="en-US" dirty="0"/>
            <a:t> </a:t>
          </a:r>
          <a:r>
            <a:rPr lang="en-US" dirty="0" err="1"/>
            <a:t>literatur</a:t>
          </a:r>
          <a:endParaRPr lang="en-US" dirty="0"/>
        </a:p>
      </dgm:t>
    </dgm:pt>
    <dgm:pt modelId="{BA61263A-4B80-43DB-A985-E1F56BF02501}" type="parTrans" cxnId="{F4DFA5A0-20A6-41AA-9B0F-575B5813AA4D}">
      <dgm:prSet/>
      <dgm:spPr/>
      <dgm:t>
        <a:bodyPr/>
        <a:lstStyle/>
        <a:p>
          <a:endParaRPr lang="en-US"/>
        </a:p>
      </dgm:t>
    </dgm:pt>
    <dgm:pt modelId="{3803B9CC-1B8F-4C90-8407-15A6E7014CE0}" type="sibTrans" cxnId="{F4DFA5A0-20A6-41AA-9B0F-575B5813AA4D}">
      <dgm:prSet/>
      <dgm:spPr/>
      <dgm:t>
        <a:bodyPr/>
        <a:lstStyle/>
        <a:p>
          <a:endParaRPr lang="en-US"/>
        </a:p>
      </dgm:t>
    </dgm:pt>
    <dgm:pt modelId="{B820EDFA-C10F-4DBB-8890-4825921FD7E0}" type="pres">
      <dgm:prSet presAssocID="{D7476FFE-9E05-4519-986E-B1FC252CF7B0}" presName="linear" presStyleCnt="0">
        <dgm:presLayoutVars>
          <dgm:animLvl val="lvl"/>
          <dgm:resizeHandles val="exact"/>
        </dgm:presLayoutVars>
      </dgm:prSet>
      <dgm:spPr/>
    </dgm:pt>
    <dgm:pt modelId="{ED676160-6CB3-48A2-936A-983F694E5862}" type="pres">
      <dgm:prSet presAssocID="{7272C4D9-19B6-40D2-BA8F-54F7AEE330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976E60-41C9-4E82-BD89-DE4AF49E3C1D}" type="pres">
      <dgm:prSet presAssocID="{7272C4D9-19B6-40D2-BA8F-54F7AEE330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A5550F-1C72-48C1-A103-01CF9C558F63}" srcId="{7272C4D9-19B6-40D2-BA8F-54F7AEE33070}" destId="{A46B7EAB-AE0D-4F52-8E66-EF4C5000E6FB}" srcOrd="0" destOrd="0" parTransId="{0D3B4766-2559-455F-B4E7-5AA547B4399C}" sibTransId="{1659F6E2-D948-4D2D-81FF-259A462A39D8}"/>
    <dgm:cxn modelId="{24DC5427-5F13-4B3C-8921-502DEF6B5E1C}" type="presOf" srcId="{7272C4D9-19B6-40D2-BA8F-54F7AEE33070}" destId="{ED676160-6CB3-48A2-936A-983F694E5862}" srcOrd="0" destOrd="0" presId="urn:microsoft.com/office/officeart/2005/8/layout/vList2"/>
    <dgm:cxn modelId="{79AB4880-BC44-470D-A920-4936172B00CC}" type="presOf" srcId="{A46B7EAB-AE0D-4F52-8E66-EF4C5000E6FB}" destId="{25976E60-41C9-4E82-BD89-DE4AF49E3C1D}" srcOrd="0" destOrd="0" presId="urn:microsoft.com/office/officeart/2005/8/layout/vList2"/>
    <dgm:cxn modelId="{1F2DC284-284E-4108-A893-ECB12DBA91FB}" type="presOf" srcId="{D7476FFE-9E05-4519-986E-B1FC252CF7B0}" destId="{B820EDFA-C10F-4DBB-8890-4825921FD7E0}" srcOrd="0" destOrd="0" presId="urn:microsoft.com/office/officeart/2005/8/layout/vList2"/>
    <dgm:cxn modelId="{58DF288A-AF9D-44E3-B2F4-3BE48317CDA9}" srcId="{D7476FFE-9E05-4519-986E-B1FC252CF7B0}" destId="{7272C4D9-19B6-40D2-BA8F-54F7AEE33070}" srcOrd="0" destOrd="0" parTransId="{DB1DE840-102F-4A20-9D2B-DAE1FCD1DD15}" sibTransId="{B020A478-A7D4-413B-B26B-221AF8935FAA}"/>
    <dgm:cxn modelId="{F4DFA5A0-20A6-41AA-9B0F-575B5813AA4D}" srcId="{7272C4D9-19B6-40D2-BA8F-54F7AEE33070}" destId="{35C400C3-53CE-4014-9BA4-9B91374CED66}" srcOrd="1" destOrd="0" parTransId="{BA61263A-4B80-43DB-A985-E1F56BF02501}" sibTransId="{3803B9CC-1B8F-4C90-8407-15A6E7014CE0}"/>
    <dgm:cxn modelId="{9038CAE7-47F4-40C9-A033-2030CD8A871D}" type="presOf" srcId="{35C400C3-53CE-4014-9BA4-9B91374CED66}" destId="{25976E60-41C9-4E82-BD89-DE4AF49E3C1D}" srcOrd="0" destOrd="1" presId="urn:microsoft.com/office/officeart/2005/8/layout/vList2"/>
    <dgm:cxn modelId="{80156E7A-10F0-43F8-809D-D3B0C9724420}" type="presParOf" srcId="{B820EDFA-C10F-4DBB-8890-4825921FD7E0}" destId="{ED676160-6CB3-48A2-936A-983F694E5862}" srcOrd="0" destOrd="0" presId="urn:microsoft.com/office/officeart/2005/8/layout/vList2"/>
    <dgm:cxn modelId="{AF14921E-498F-4096-94E2-12F1CE7AB4E1}" type="presParOf" srcId="{B820EDFA-C10F-4DBB-8890-4825921FD7E0}" destId="{25976E60-41C9-4E82-BD89-DE4AF49E3C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76FFE-9E05-4519-986E-B1FC252CF7B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2C4D9-19B6-40D2-BA8F-54F7AEE33070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Tersier</a:t>
          </a:r>
          <a:endParaRPr lang="en-US" dirty="0"/>
        </a:p>
      </dgm:t>
    </dgm:pt>
    <dgm:pt modelId="{DB1DE840-102F-4A20-9D2B-DAE1FCD1DD15}" type="parTrans" cxnId="{58DF288A-AF9D-44E3-B2F4-3BE48317CDA9}">
      <dgm:prSet/>
      <dgm:spPr/>
      <dgm:t>
        <a:bodyPr/>
        <a:lstStyle/>
        <a:p>
          <a:endParaRPr lang="en-US"/>
        </a:p>
      </dgm:t>
    </dgm:pt>
    <dgm:pt modelId="{B020A478-A7D4-413B-B26B-221AF8935FAA}" type="sibTrans" cxnId="{58DF288A-AF9D-44E3-B2F4-3BE48317CDA9}">
      <dgm:prSet/>
      <dgm:spPr/>
      <dgm:t>
        <a:bodyPr/>
        <a:lstStyle/>
        <a:p>
          <a:endParaRPr lang="en-US"/>
        </a:p>
      </dgm:t>
    </dgm:pt>
    <dgm:pt modelId="{A46B7EAB-AE0D-4F52-8E66-EF4C5000E6FB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didasarkan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primer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sekunder</a:t>
          </a:r>
          <a:endParaRPr lang="en-US" dirty="0"/>
        </a:p>
      </dgm:t>
    </dgm:pt>
    <dgm:pt modelId="{0D3B4766-2559-455F-B4E7-5AA547B4399C}" type="parTrans" cxnId="{CDA5550F-1C72-48C1-A103-01CF9C558F63}">
      <dgm:prSet/>
      <dgm:spPr/>
      <dgm:t>
        <a:bodyPr/>
        <a:lstStyle/>
        <a:p>
          <a:endParaRPr lang="en-US"/>
        </a:p>
      </dgm:t>
    </dgm:pt>
    <dgm:pt modelId="{1659F6E2-D948-4D2D-81FF-259A462A39D8}" type="sibTrans" cxnId="{CDA5550F-1C72-48C1-A103-01CF9C558F63}">
      <dgm:prSet/>
      <dgm:spPr/>
      <dgm:t>
        <a:bodyPr/>
        <a:lstStyle/>
        <a:p>
          <a:endParaRPr lang="en-US"/>
        </a:p>
      </dgm:t>
    </dgm:pt>
    <dgm:pt modelId="{35C400C3-53CE-4014-9BA4-9B91374CED66}">
      <dgm:prSet phldrT="[Text]"/>
      <dgm:spPr/>
      <dgm:t>
        <a:bodyPr/>
        <a:lstStyle/>
        <a:p>
          <a:r>
            <a:rPr lang="en-US" dirty="0" err="1"/>
            <a:t>kamus</a:t>
          </a:r>
          <a:r>
            <a:rPr lang="en-US" dirty="0"/>
            <a:t>, </a:t>
          </a:r>
          <a:r>
            <a:rPr lang="en-US" dirty="0" err="1"/>
            <a:t>ensiklopedi</a:t>
          </a:r>
          <a:r>
            <a:rPr lang="en-US" dirty="0"/>
            <a:t>, </a:t>
          </a:r>
          <a:r>
            <a:rPr lang="en-US" dirty="0" err="1"/>
            <a:t>buku</a:t>
          </a:r>
          <a:r>
            <a:rPr lang="en-US" dirty="0"/>
            <a:t> </a:t>
          </a:r>
          <a:r>
            <a:rPr lang="en-US" dirty="0" err="1"/>
            <a:t>panduan</a:t>
          </a:r>
          <a:r>
            <a:rPr lang="en-US" dirty="0"/>
            <a:t>, </a:t>
          </a:r>
          <a:r>
            <a:rPr lang="en-US" dirty="0" err="1"/>
            <a:t>direktori</a:t>
          </a:r>
          <a:r>
            <a:rPr lang="en-US" dirty="0"/>
            <a:t>, </a:t>
          </a:r>
          <a:r>
            <a:rPr lang="en-US" dirty="0" err="1"/>
            <a:t>indeks</a:t>
          </a:r>
          <a:r>
            <a:rPr lang="en-US" dirty="0"/>
            <a:t> </a:t>
          </a:r>
          <a:r>
            <a:rPr lang="en-US" dirty="0" err="1"/>
            <a:t>bibliografi</a:t>
          </a:r>
          <a:endParaRPr lang="en-US" dirty="0"/>
        </a:p>
      </dgm:t>
    </dgm:pt>
    <dgm:pt modelId="{BA61263A-4B80-43DB-A985-E1F56BF02501}" type="parTrans" cxnId="{F4DFA5A0-20A6-41AA-9B0F-575B5813AA4D}">
      <dgm:prSet/>
      <dgm:spPr/>
      <dgm:t>
        <a:bodyPr/>
        <a:lstStyle/>
        <a:p>
          <a:endParaRPr lang="en-US"/>
        </a:p>
      </dgm:t>
    </dgm:pt>
    <dgm:pt modelId="{3803B9CC-1B8F-4C90-8407-15A6E7014CE0}" type="sibTrans" cxnId="{F4DFA5A0-20A6-41AA-9B0F-575B5813AA4D}">
      <dgm:prSet/>
      <dgm:spPr/>
      <dgm:t>
        <a:bodyPr/>
        <a:lstStyle/>
        <a:p>
          <a:endParaRPr lang="en-US"/>
        </a:p>
      </dgm:t>
    </dgm:pt>
    <dgm:pt modelId="{B820EDFA-C10F-4DBB-8890-4825921FD7E0}" type="pres">
      <dgm:prSet presAssocID="{D7476FFE-9E05-4519-986E-B1FC252CF7B0}" presName="linear" presStyleCnt="0">
        <dgm:presLayoutVars>
          <dgm:animLvl val="lvl"/>
          <dgm:resizeHandles val="exact"/>
        </dgm:presLayoutVars>
      </dgm:prSet>
      <dgm:spPr/>
    </dgm:pt>
    <dgm:pt modelId="{ED676160-6CB3-48A2-936A-983F694E5862}" type="pres">
      <dgm:prSet presAssocID="{7272C4D9-19B6-40D2-BA8F-54F7AEE3307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976E60-41C9-4E82-BD89-DE4AF49E3C1D}" type="pres">
      <dgm:prSet presAssocID="{7272C4D9-19B6-40D2-BA8F-54F7AEE330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A5550F-1C72-48C1-A103-01CF9C558F63}" srcId="{7272C4D9-19B6-40D2-BA8F-54F7AEE33070}" destId="{A46B7EAB-AE0D-4F52-8E66-EF4C5000E6FB}" srcOrd="0" destOrd="0" parTransId="{0D3B4766-2559-455F-B4E7-5AA547B4399C}" sibTransId="{1659F6E2-D948-4D2D-81FF-259A462A39D8}"/>
    <dgm:cxn modelId="{24DC5427-5F13-4B3C-8921-502DEF6B5E1C}" type="presOf" srcId="{7272C4D9-19B6-40D2-BA8F-54F7AEE33070}" destId="{ED676160-6CB3-48A2-936A-983F694E5862}" srcOrd="0" destOrd="0" presId="urn:microsoft.com/office/officeart/2005/8/layout/vList2"/>
    <dgm:cxn modelId="{79AB4880-BC44-470D-A920-4936172B00CC}" type="presOf" srcId="{A46B7EAB-AE0D-4F52-8E66-EF4C5000E6FB}" destId="{25976E60-41C9-4E82-BD89-DE4AF49E3C1D}" srcOrd="0" destOrd="0" presId="urn:microsoft.com/office/officeart/2005/8/layout/vList2"/>
    <dgm:cxn modelId="{1F2DC284-284E-4108-A893-ECB12DBA91FB}" type="presOf" srcId="{D7476FFE-9E05-4519-986E-B1FC252CF7B0}" destId="{B820EDFA-C10F-4DBB-8890-4825921FD7E0}" srcOrd="0" destOrd="0" presId="urn:microsoft.com/office/officeart/2005/8/layout/vList2"/>
    <dgm:cxn modelId="{58DF288A-AF9D-44E3-B2F4-3BE48317CDA9}" srcId="{D7476FFE-9E05-4519-986E-B1FC252CF7B0}" destId="{7272C4D9-19B6-40D2-BA8F-54F7AEE33070}" srcOrd="0" destOrd="0" parTransId="{DB1DE840-102F-4A20-9D2B-DAE1FCD1DD15}" sibTransId="{B020A478-A7D4-413B-B26B-221AF8935FAA}"/>
    <dgm:cxn modelId="{F4DFA5A0-20A6-41AA-9B0F-575B5813AA4D}" srcId="{7272C4D9-19B6-40D2-BA8F-54F7AEE33070}" destId="{35C400C3-53CE-4014-9BA4-9B91374CED66}" srcOrd="1" destOrd="0" parTransId="{BA61263A-4B80-43DB-A985-E1F56BF02501}" sibTransId="{3803B9CC-1B8F-4C90-8407-15A6E7014CE0}"/>
    <dgm:cxn modelId="{9038CAE7-47F4-40C9-A033-2030CD8A871D}" type="presOf" srcId="{35C400C3-53CE-4014-9BA4-9B91374CED66}" destId="{25976E60-41C9-4E82-BD89-DE4AF49E3C1D}" srcOrd="0" destOrd="1" presId="urn:microsoft.com/office/officeart/2005/8/layout/vList2"/>
    <dgm:cxn modelId="{80156E7A-10F0-43F8-809D-D3B0C9724420}" type="presParOf" srcId="{B820EDFA-C10F-4DBB-8890-4825921FD7E0}" destId="{ED676160-6CB3-48A2-936A-983F694E5862}" srcOrd="0" destOrd="0" presId="urn:microsoft.com/office/officeart/2005/8/layout/vList2"/>
    <dgm:cxn modelId="{AF14921E-498F-4096-94E2-12F1CE7AB4E1}" type="presParOf" srcId="{B820EDFA-C10F-4DBB-8890-4825921FD7E0}" destId="{25976E60-41C9-4E82-BD89-DE4AF49E3C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8A8D5-756C-4704-90FB-9337071C818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8E6D10-6EDF-4A0E-BB97-89907379241B}">
      <dgm:prSet phldrT="[Text]" custT="1"/>
      <dgm:spPr/>
      <dgm:t>
        <a:bodyPr/>
        <a:lstStyle/>
        <a:p>
          <a:r>
            <a:rPr lang="en-US" sz="2200" b="1" dirty="0"/>
            <a:t>Scholarly</a:t>
          </a:r>
        </a:p>
      </dgm:t>
    </dgm:pt>
    <dgm:pt modelId="{5959E626-A0F0-49B0-BBDE-B0748AEBF55E}" type="parTrans" cxnId="{6D471AAF-FC8F-46AE-AAC7-3285A610930E}">
      <dgm:prSet/>
      <dgm:spPr/>
      <dgm:t>
        <a:bodyPr/>
        <a:lstStyle/>
        <a:p>
          <a:endParaRPr lang="en-US"/>
        </a:p>
      </dgm:t>
    </dgm:pt>
    <dgm:pt modelId="{E8777E93-3A42-47EC-901D-DCCBAE4C1BE5}" type="sibTrans" cxnId="{6D471AAF-FC8F-46AE-AAC7-3285A610930E}">
      <dgm:prSet/>
      <dgm:spPr/>
      <dgm:t>
        <a:bodyPr/>
        <a:lstStyle/>
        <a:p>
          <a:endParaRPr lang="en-US"/>
        </a:p>
      </dgm:t>
    </dgm:pt>
    <dgm:pt modelId="{4037C975-BEB2-417A-AF3E-A1778A5B6B2A}">
      <dgm:prSet phldrT="[Text]"/>
      <dgm:spPr/>
      <dgm:t>
        <a:bodyPr/>
        <a:lstStyle/>
        <a:p>
          <a:r>
            <a:rPr lang="en-US" dirty="0" err="1"/>
            <a:t>Ditulis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akademisi</a:t>
          </a:r>
          <a:endParaRPr lang="en-US" dirty="0"/>
        </a:p>
      </dgm:t>
    </dgm:pt>
    <dgm:pt modelId="{0ED94B98-31CD-4E34-805C-34FB862CE5A2}" type="parTrans" cxnId="{4AAAEF07-A37F-4F47-A51A-1E27DC7B5DBD}">
      <dgm:prSet/>
      <dgm:spPr/>
      <dgm:t>
        <a:bodyPr/>
        <a:lstStyle/>
        <a:p>
          <a:endParaRPr lang="en-US"/>
        </a:p>
      </dgm:t>
    </dgm:pt>
    <dgm:pt modelId="{79530B80-A365-4417-B678-B5EB7DA5A01A}" type="sibTrans" cxnId="{4AAAEF07-A37F-4F47-A51A-1E27DC7B5DBD}">
      <dgm:prSet/>
      <dgm:spPr/>
      <dgm:t>
        <a:bodyPr/>
        <a:lstStyle/>
        <a:p>
          <a:endParaRPr lang="en-US"/>
        </a:p>
      </dgm:t>
    </dgm:pt>
    <dgm:pt modelId="{4CD9CB8A-B7B6-42BB-AB86-7ABBDD16FACE}">
      <dgm:prSet phldrT="[Text]"/>
      <dgm:spPr/>
      <dgm:t>
        <a:bodyPr/>
        <a:lstStyle/>
        <a:p>
          <a:r>
            <a:rPr lang="en-US" dirty="0" err="1"/>
            <a:t>Kredibilitas</a:t>
          </a:r>
          <a:r>
            <a:rPr lang="en-US" dirty="0"/>
            <a:t> </a:t>
          </a:r>
          <a:r>
            <a:rPr lang="en-US" dirty="0" err="1"/>
            <a:t>penulis</a:t>
          </a:r>
          <a:r>
            <a:rPr lang="en-US" dirty="0"/>
            <a:t> </a:t>
          </a:r>
          <a:r>
            <a:rPr lang="en-US" dirty="0" err="1"/>
            <a:t>diakui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pengetahuannya</a:t>
          </a:r>
          <a:endParaRPr lang="en-US" dirty="0"/>
        </a:p>
      </dgm:t>
    </dgm:pt>
    <dgm:pt modelId="{07C534D2-FD25-480E-8EC8-8D71B66275AD}" type="parTrans" cxnId="{697D6996-5F4B-4CCA-A37A-DC055EE96AA2}">
      <dgm:prSet/>
      <dgm:spPr/>
      <dgm:t>
        <a:bodyPr/>
        <a:lstStyle/>
        <a:p>
          <a:endParaRPr lang="en-US"/>
        </a:p>
      </dgm:t>
    </dgm:pt>
    <dgm:pt modelId="{8C8C14D3-88DB-4507-A591-688B3092019D}" type="sibTrans" cxnId="{697D6996-5F4B-4CCA-A37A-DC055EE96AA2}">
      <dgm:prSet/>
      <dgm:spPr/>
      <dgm:t>
        <a:bodyPr/>
        <a:lstStyle/>
        <a:p>
          <a:endParaRPr lang="en-US"/>
        </a:p>
      </dgm:t>
    </dgm:pt>
    <dgm:pt modelId="{F8F980DA-C226-4C2A-AECA-3C466B660157}">
      <dgm:prSet phldrT="[Text]" custT="1"/>
      <dgm:spPr/>
      <dgm:t>
        <a:bodyPr/>
        <a:lstStyle/>
        <a:p>
          <a:r>
            <a:rPr lang="en-US" sz="2200" b="1" dirty="0"/>
            <a:t>Popular</a:t>
          </a:r>
        </a:p>
      </dgm:t>
    </dgm:pt>
    <dgm:pt modelId="{B59E7444-BD8D-49A9-B389-29F86EC13458}" type="parTrans" cxnId="{3DD9449C-1E7A-43E8-B608-3CFB9351BB29}">
      <dgm:prSet/>
      <dgm:spPr/>
      <dgm:t>
        <a:bodyPr/>
        <a:lstStyle/>
        <a:p>
          <a:endParaRPr lang="en-US"/>
        </a:p>
      </dgm:t>
    </dgm:pt>
    <dgm:pt modelId="{90BB0102-BE71-44CC-ACFD-68B07E034DF0}" type="sibTrans" cxnId="{3DD9449C-1E7A-43E8-B608-3CFB9351BB29}">
      <dgm:prSet/>
      <dgm:spPr/>
      <dgm:t>
        <a:bodyPr/>
        <a:lstStyle/>
        <a:p>
          <a:endParaRPr lang="en-US"/>
        </a:p>
      </dgm:t>
    </dgm:pt>
    <dgm:pt modelId="{4E542757-97A6-408F-BB96-5EBD15222724}">
      <dgm:prSet phldrT="[Text]"/>
      <dgm:spPr/>
      <dgm:t>
        <a:bodyPr/>
        <a:lstStyle/>
        <a:p>
          <a:r>
            <a:rPr lang="en-US" dirty="0" err="1"/>
            <a:t>Ditulis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selalu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akademisi</a:t>
          </a:r>
          <a:r>
            <a:rPr lang="en-US" dirty="0"/>
            <a:t> (</a:t>
          </a:r>
          <a:r>
            <a:rPr lang="en-US" dirty="0" err="1"/>
            <a:t>staf</a:t>
          </a:r>
          <a:r>
            <a:rPr lang="en-US" dirty="0"/>
            <a:t> </a:t>
          </a:r>
          <a:r>
            <a:rPr lang="en-US" dirty="0" err="1"/>
            <a:t>jurnalis</a:t>
          </a:r>
          <a:r>
            <a:rPr lang="en-US" dirty="0"/>
            <a:t>) yang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latar</a:t>
          </a:r>
          <a:r>
            <a:rPr lang="en-US" dirty="0"/>
            <a:t> </a:t>
          </a:r>
          <a:r>
            <a:rPr lang="en-US" dirty="0" err="1"/>
            <a:t>belakang</a:t>
          </a:r>
          <a:r>
            <a:rPr lang="en-US" dirty="0"/>
            <a:t> </a:t>
          </a:r>
          <a:r>
            <a:rPr lang="en-US" dirty="0" err="1"/>
            <a:t>akademis</a:t>
          </a:r>
          <a:r>
            <a:rPr lang="en-US" dirty="0"/>
            <a:t> </a:t>
          </a:r>
          <a:r>
            <a:rPr lang="en-US" dirty="0" err="1"/>
            <a:t>dibidangnya</a:t>
          </a:r>
          <a:endParaRPr lang="en-US" dirty="0"/>
        </a:p>
      </dgm:t>
    </dgm:pt>
    <dgm:pt modelId="{4DC61396-4E88-4979-8553-1A4E0FF3CB00}" type="parTrans" cxnId="{B6E59DCF-44AB-4C2E-BA49-7865A4C65B33}">
      <dgm:prSet/>
      <dgm:spPr/>
      <dgm:t>
        <a:bodyPr/>
        <a:lstStyle/>
        <a:p>
          <a:endParaRPr lang="en-US"/>
        </a:p>
      </dgm:t>
    </dgm:pt>
    <dgm:pt modelId="{63422404-5C42-4FBE-AFA5-7AE41E1DE8E5}" type="sibTrans" cxnId="{B6E59DCF-44AB-4C2E-BA49-7865A4C65B33}">
      <dgm:prSet/>
      <dgm:spPr/>
      <dgm:t>
        <a:bodyPr/>
        <a:lstStyle/>
        <a:p>
          <a:endParaRPr lang="en-US"/>
        </a:p>
      </dgm:t>
    </dgm:pt>
    <dgm:pt modelId="{40EA48CA-6769-4ED5-B2F3-17D0C1F41897}">
      <dgm:prSet phldrT="[Text]"/>
      <dgm:spPr/>
      <dgm:t>
        <a:bodyPr/>
        <a:lstStyle/>
        <a:p>
          <a:r>
            <a:rPr lang="en-US" dirty="0" err="1"/>
            <a:t>Ditujukan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khalayak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D6A10E96-3964-42A4-BC5D-98ECE0EE64E7}" type="parTrans" cxnId="{4BD5D631-0090-4432-B7FC-59CAF7D23F47}">
      <dgm:prSet/>
      <dgm:spPr/>
      <dgm:t>
        <a:bodyPr/>
        <a:lstStyle/>
        <a:p>
          <a:endParaRPr lang="en-US"/>
        </a:p>
      </dgm:t>
    </dgm:pt>
    <dgm:pt modelId="{B274E276-A57E-4D1A-821B-8A4C9B404888}" type="sibTrans" cxnId="{4BD5D631-0090-4432-B7FC-59CAF7D23F47}">
      <dgm:prSet/>
      <dgm:spPr/>
      <dgm:t>
        <a:bodyPr/>
        <a:lstStyle/>
        <a:p>
          <a:endParaRPr lang="en-US"/>
        </a:p>
      </dgm:t>
    </dgm:pt>
    <dgm:pt modelId="{DE5777D4-CC37-42E2-946C-127D988F6A6F}">
      <dgm:prSet phldrT="[Text]"/>
      <dgm:spPr/>
      <dgm:t>
        <a:bodyPr/>
        <a:lstStyle/>
        <a:p>
          <a:r>
            <a:rPr lang="en-US" dirty="0" err="1"/>
            <a:t>Melalui</a:t>
          </a:r>
          <a:r>
            <a:rPr lang="en-US" dirty="0"/>
            <a:t> proses </a:t>
          </a:r>
          <a:r>
            <a:rPr lang="en-US" i="1" dirty="0"/>
            <a:t>peer review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dipublikasi</a:t>
          </a:r>
          <a:endParaRPr lang="en-US" dirty="0"/>
        </a:p>
      </dgm:t>
    </dgm:pt>
    <dgm:pt modelId="{DE8E5EB8-DE04-453C-8A01-B5643CF4D68D}" type="parTrans" cxnId="{F81A1FD1-CBCA-4D0C-A3AC-BD924246C726}">
      <dgm:prSet/>
      <dgm:spPr/>
      <dgm:t>
        <a:bodyPr/>
        <a:lstStyle/>
        <a:p>
          <a:endParaRPr lang="en-US"/>
        </a:p>
      </dgm:t>
    </dgm:pt>
    <dgm:pt modelId="{BF8FF025-4F7D-4227-B414-D0C8D2CF3D2E}" type="sibTrans" cxnId="{F81A1FD1-CBCA-4D0C-A3AC-BD924246C726}">
      <dgm:prSet/>
      <dgm:spPr/>
      <dgm:t>
        <a:bodyPr/>
        <a:lstStyle/>
        <a:p>
          <a:endParaRPr lang="en-US"/>
        </a:p>
      </dgm:t>
    </dgm:pt>
    <dgm:pt modelId="{FA4411FD-AE7E-4651-9CEB-1DFF2F1420EA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daftar</a:t>
          </a:r>
          <a:r>
            <a:rPr lang="en-US" dirty="0"/>
            <a:t> </a:t>
          </a:r>
          <a:r>
            <a:rPr lang="en-US" dirty="0" err="1"/>
            <a:t>bibliografi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kutipan</a:t>
          </a:r>
          <a:endParaRPr lang="en-US" dirty="0"/>
        </a:p>
      </dgm:t>
    </dgm:pt>
    <dgm:pt modelId="{A7CF52BB-7EEE-47E6-8F57-40292ACEB062}" type="parTrans" cxnId="{246E6283-A5BA-4060-834D-11A75BB54D1A}">
      <dgm:prSet/>
      <dgm:spPr/>
      <dgm:t>
        <a:bodyPr/>
        <a:lstStyle/>
        <a:p>
          <a:endParaRPr lang="en-US"/>
        </a:p>
      </dgm:t>
    </dgm:pt>
    <dgm:pt modelId="{488E83B2-C90F-4925-BF1F-F67E0EDA2520}" type="sibTrans" cxnId="{246E6283-A5BA-4060-834D-11A75BB54D1A}">
      <dgm:prSet/>
      <dgm:spPr/>
      <dgm:t>
        <a:bodyPr/>
        <a:lstStyle/>
        <a:p>
          <a:endParaRPr lang="en-US"/>
        </a:p>
      </dgm:t>
    </dgm:pt>
    <dgm:pt modelId="{4D5F5107-4482-4438-A2BB-03B638B8BFFD}">
      <dgm:prSet phldrT="[Text]"/>
      <dgm:spPr/>
      <dgm:t>
        <a:bodyPr/>
        <a:lstStyle/>
        <a:p>
          <a:r>
            <a:rPr lang="en-US" dirty="0" err="1"/>
            <a:t>Dipublikasikan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pers</a:t>
          </a:r>
          <a:r>
            <a:rPr lang="en-US" dirty="0"/>
            <a:t> </a:t>
          </a:r>
          <a:r>
            <a:rPr lang="en-US" dirty="0" err="1"/>
            <a:t>universitas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asosiasi</a:t>
          </a:r>
          <a:r>
            <a:rPr lang="en-US" dirty="0"/>
            <a:t> </a:t>
          </a:r>
          <a:r>
            <a:rPr lang="en-US" dirty="0" err="1"/>
            <a:t>akademis</a:t>
          </a:r>
          <a:endParaRPr lang="en-US" dirty="0"/>
        </a:p>
      </dgm:t>
    </dgm:pt>
    <dgm:pt modelId="{B4EF1AD8-EE61-4FB0-8C92-F3B99CAF111B}" type="parTrans" cxnId="{F9446B53-7303-4705-ADDA-E7345724239D}">
      <dgm:prSet/>
      <dgm:spPr/>
      <dgm:t>
        <a:bodyPr/>
        <a:lstStyle/>
        <a:p>
          <a:endParaRPr lang="en-US"/>
        </a:p>
      </dgm:t>
    </dgm:pt>
    <dgm:pt modelId="{F590D3E6-D9A5-4112-85B5-EBDCE2AC20BD}" type="sibTrans" cxnId="{F9446B53-7303-4705-ADDA-E7345724239D}">
      <dgm:prSet/>
      <dgm:spPr/>
      <dgm:t>
        <a:bodyPr/>
        <a:lstStyle/>
        <a:p>
          <a:endParaRPr lang="en-US"/>
        </a:p>
      </dgm:t>
    </dgm:pt>
    <dgm:pt modelId="{535EA744-F685-40E3-BBE7-52D39CE4002A}">
      <dgm:prSet phldrT="[Text]"/>
      <dgm:spPr/>
      <dgm:t>
        <a:bodyPr/>
        <a:lstStyle/>
        <a:p>
          <a:r>
            <a:rPr lang="en-US" dirty="0" err="1"/>
            <a:t>Audien</a:t>
          </a:r>
          <a:r>
            <a:rPr lang="en-US" dirty="0"/>
            <a:t> : professional, </a:t>
          </a:r>
          <a:r>
            <a:rPr lang="en-US" dirty="0" err="1"/>
            <a:t>peneliti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mahasiswa</a:t>
          </a:r>
          <a:endParaRPr lang="en-US" dirty="0"/>
        </a:p>
      </dgm:t>
    </dgm:pt>
    <dgm:pt modelId="{4486C18D-5381-4EA2-91CA-19685215AE70}" type="parTrans" cxnId="{C5A4F3E9-3DFC-4BD3-B276-228FF752432D}">
      <dgm:prSet/>
      <dgm:spPr/>
      <dgm:t>
        <a:bodyPr/>
        <a:lstStyle/>
        <a:p>
          <a:endParaRPr lang="en-US"/>
        </a:p>
      </dgm:t>
    </dgm:pt>
    <dgm:pt modelId="{0637C7A9-5C29-4EF3-A4E0-B5667D5A8654}" type="sibTrans" cxnId="{C5A4F3E9-3DFC-4BD3-B276-228FF752432D}">
      <dgm:prSet/>
      <dgm:spPr/>
      <dgm:t>
        <a:bodyPr/>
        <a:lstStyle/>
        <a:p>
          <a:endParaRPr lang="en-US"/>
        </a:p>
      </dgm:t>
    </dgm:pt>
    <dgm:pt modelId="{67D1DCFE-8A54-4255-A044-989EE60D862D}">
      <dgm:prSet phldrT="[Text]"/>
      <dgm:spPr/>
      <dgm:t>
        <a:bodyPr/>
        <a:lstStyle/>
        <a:p>
          <a:r>
            <a:rPr lang="en-US" dirty="0" err="1"/>
            <a:t>Bibliografi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karya</a:t>
          </a:r>
          <a:r>
            <a:rPr lang="en-US" dirty="0"/>
            <a:t> yang </a:t>
          </a:r>
          <a:r>
            <a:rPr lang="en-US" dirty="0" err="1"/>
            <a:t>dikutip</a:t>
          </a:r>
          <a:r>
            <a:rPr lang="en-US" dirty="0"/>
            <a:t> </a:t>
          </a:r>
          <a:r>
            <a:rPr lang="en-US" dirty="0" err="1"/>
            <a:t>jarang</a:t>
          </a:r>
          <a:r>
            <a:rPr lang="en-US" dirty="0"/>
            <a:t> </a:t>
          </a:r>
          <a:r>
            <a:rPr lang="en-US" dirty="0" err="1"/>
            <a:t>disertakan</a:t>
          </a:r>
          <a:r>
            <a:rPr lang="en-US" dirty="0"/>
            <a:t> di </a:t>
          </a:r>
          <a:r>
            <a:rPr lang="en-US" dirty="0" err="1"/>
            <a:t>akhir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biasanya</a:t>
          </a:r>
          <a:r>
            <a:rPr lang="en-US" dirty="0"/>
            <a:t> </a:t>
          </a:r>
          <a:r>
            <a:rPr lang="en-US" dirty="0" err="1"/>
            <a:t>terbatas</a:t>
          </a:r>
          <a:endParaRPr lang="en-US" dirty="0"/>
        </a:p>
      </dgm:t>
    </dgm:pt>
    <dgm:pt modelId="{AADF3567-E579-4944-810F-E42130C22E63}" type="parTrans" cxnId="{C90D2A88-549F-4B10-AA54-9CC0E49B3B61}">
      <dgm:prSet/>
      <dgm:spPr/>
      <dgm:t>
        <a:bodyPr/>
        <a:lstStyle/>
        <a:p>
          <a:endParaRPr lang="en-US"/>
        </a:p>
      </dgm:t>
    </dgm:pt>
    <dgm:pt modelId="{BF6245E1-520F-465F-A1AD-2F9CD2D586FC}" type="sibTrans" cxnId="{C90D2A88-549F-4B10-AA54-9CC0E49B3B61}">
      <dgm:prSet/>
      <dgm:spPr/>
      <dgm:t>
        <a:bodyPr/>
        <a:lstStyle/>
        <a:p>
          <a:endParaRPr lang="en-US"/>
        </a:p>
      </dgm:t>
    </dgm:pt>
    <dgm:pt modelId="{6D85ADFA-3CFA-43B9-8AAC-950F265DD4F2}">
      <dgm:prSet phldrT="[Text]"/>
      <dgm:spPr/>
      <dgm:t>
        <a:bodyPr/>
        <a:lstStyle/>
        <a:p>
          <a:r>
            <a:rPr lang="en-US" dirty="0" err="1"/>
            <a:t>Diterbitkan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penerbit</a:t>
          </a:r>
          <a:r>
            <a:rPr lang="en-US" dirty="0"/>
            <a:t> </a:t>
          </a:r>
          <a:r>
            <a:rPr lang="en-US" dirty="0" err="1"/>
            <a:t>umum</a:t>
          </a:r>
          <a:r>
            <a:rPr lang="en-US" dirty="0"/>
            <a:t>/ </a:t>
          </a:r>
          <a:r>
            <a:rPr lang="en-US" dirty="0" err="1"/>
            <a:t>perdagangan</a:t>
          </a:r>
          <a:endParaRPr lang="en-US" dirty="0"/>
        </a:p>
      </dgm:t>
    </dgm:pt>
    <dgm:pt modelId="{8419D7ED-FE8E-4398-8536-8F685C77D8D8}" type="parTrans" cxnId="{ED48CB63-219A-464A-B64E-FFB36B9856AD}">
      <dgm:prSet/>
      <dgm:spPr/>
      <dgm:t>
        <a:bodyPr/>
        <a:lstStyle/>
        <a:p>
          <a:endParaRPr lang="en-US"/>
        </a:p>
      </dgm:t>
    </dgm:pt>
    <dgm:pt modelId="{5953BFC3-7BE3-48DB-921A-F015373EC932}" type="sibTrans" cxnId="{ED48CB63-219A-464A-B64E-FFB36B9856AD}">
      <dgm:prSet/>
      <dgm:spPr/>
      <dgm:t>
        <a:bodyPr/>
        <a:lstStyle/>
        <a:p>
          <a:endParaRPr lang="en-US"/>
        </a:p>
      </dgm:t>
    </dgm:pt>
    <dgm:pt modelId="{3D995311-2882-4C61-BC45-51292E44BF4A}">
      <dgm:prSet phldrT="[Text]"/>
      <dgm:spPr/>
      <dgm:t>
        <a:bodyPr/>
        <a:lstStyle/>
        <a:p>
          <a:r>
            <a:rPr lang="en-US" dirty="0" err="1"/>
            <a:t>Penulis</a:t>
          </a:r>
          <a:r>
            <a:rPr lang="en-US" dirty="0"/>
            <a:t>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afiliasi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bisnis</a:t>
          </a:r>
          <a:r>
            <a:rPr lang="en-US" dirty="0"/>
            <a:t>,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selalu</a:t>
          </a:r>
          <a:r>
            <a:rPr lang="en-US" dirty="0"/>
            <a:t> </a:t>
          </a:r>
          <a:r>
            <a:rPr lang="en-US" dirty="0" err="1"/>
            <a:t>afiliasi</a:t>
          </a:r>
          <a:r>
            <a:rPr lang="en-US" dirty="0"/>
            <a:t> </a:t>
          </a:r>
          <a:r>
            <a:rPr lang="en-US" dirty="0" err="1"/>
            <a:t>akademis</a:t>
          </a:r>
          <a:endParaRPr lang="en-US" dirty="0"/>
        </a:p>
      </dgm:t>
    </dgm:pt>
    <dgm:pt modelId="{FFF51CD3-6091-4DE6-95AF-A48C25993E6B}" type="parTrans" cxnId="{1495F286-67F8-4BE0-963D-18FA7278B177}">
      <dgm:prSet/>
      <dgm:spPr/>
      <dgm:t>
        <a:bodyPr/>
        <a:lstStyle/>
        <a:p>
          <a:endParaRPr lang="en-US"/>
        </a:p>
      </dgm:t>
    </dgm:pt>
    <dgm:pt modelId="{72E51E05-CF8A-47B4-9686-F52A27D3825A}" type="sibTrans" cxnId="{1495F286-67F8-4BE0-963D-18FA7278B177}">
      <dgm:prSet/>
      <dgm:spPr/>
      <dgm:t>
        <a:bodyPr/>
        <a:lstStyle/>
        <a:p>
          <a:endParaRPr lang="en-US"/>
        </a:p>
      </dgm:t>
    </dgm:pt>
    <dgm:pt modelId="{D02ED5DD-D666-4834-8736-E9000CC612AE}" type="pres">
      <dgm:prSet presAssocID="{FB78A8D5-756C-4704-90FB-9337071C818C}" presName="Name0" presStyleCnt="0">
        <dgm:presLayoutVars>
          <dgm:dir/>
          <dgm:animLvl val="lvl"/>
          <dgm:resizeHandles val="exact"/>
        </dgm:presLayoutVars>
      </dgm:prSet>
      <dgm:spPr/>
    </dgm:pt>
    <dgm:pt modelId="{DEDB9FCC-D642-4AAF-A73D-33002A71A36A}" type="pres">
      <dgm:prSet presAssocID="{4C8E6D10-6EDF-4A0E-BB97-89907379241B}" presName="composite" presStyleCnt="0"/>
      <dgm:spPr/>
    </dgm:pt>
    <dgm:pt modelId="{99F994AE-2C98-43D9-8137-E7F957EA514D}" type="pres">
      <dgm:prSet presAssocID="{4C8E6D10-6EDF-4A0E-BB97-8990737924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5904199-215C-4137-B289-1D697883C999}" type="pres">
      <dgm:prSet presAssocID="{4C8E6D10-6EDF-4A0E-BB97-89907379241B}" presName="desTx" presStyleLbl="alignAccFollowNode1" presStyleIdx="0" presStyleCnt="2">
        <dgm:presLayoutVars>
          <dgm:bulletEnabled val="1"/>
        </dgm:presLayoutVars>
      </dgm:prSet>
      <dgm:spPr/>
    </dgm:pt>
    <dgm:pt modelId="{B972DFF5-DFE6-4C12-BC25-99A4E9615215}" type="pres">
      <dgm:prSet presAssocID="{E8777E93-3A42-47EC-901D-DCCBAE4C1BE5}" presName="space" presStyleCnt="0"/>
      <dgm:spPr/>
    </dgm:pt>
    <dgm:pt modelId="{2A652205-81AF-4E73-B556-0217D14F2381}" type="pres">
      <dgm:prSet presAssocID="{F8F980DA-C226-4C2A-AECA-3C466B660157}" presName="composite" presStyleCnt="0"/>
      <dgm:spPr/>
    </dgm:pt>
    <dgm:pt modelId="{9D9445A0-84FA-422C-BDFD-723C2241CBB7}" type="pres">
      <dgm:prSet presAssocID="{F8F980DA-C226-4C2A-AECA-3C466B66015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63D27B-3A97-43F0-A695-BD1C68E2B2EF}" type="pres">
      <dgm:prSet presAssocID="{F8F980DA-C226-4C2A-AECA-3C466B66015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AAAEF07-A37F-4F47-A51A-1E27DC7B5DBD}" srcId="{4C8E6D10-6EDF-4A0E-BB97-89907379241B}" destId="{4037C975-BEB2-417A-AF3E-A1778A5B6B2A}" srcOrd="0" destOrd="0" parTransId="{0ED94B98-31CD-4E34-805C-34FB862CE5A2}" sibTransId="{79530B80-A365-4417-B678-B5EB7DA5A01A}"/>
    <dgm:cxn modelId="{1D72450F-3B21-4F85-B209-30895DC3FFFC}" type="presOf" srcId="{4C8E6D10-6EDF-4A0E-BB97-89907379241B}" destId="{99F994AE-2C98-43D9-8137-E7F957EA514D}" srcOrd="0" destOrd="0" presId="urn:microsoft.com/office/officeart/2005/8/layout/hList1"/>
    <dgm:cxn modelId="{8D10B820-70BB-46B9-A786-54FA82CE8A0E}" type="presOf" srcId="{40EA48CA-6769-4ED5-B2F3-17D0C1F41897}" destId="{4163D27B-3A97-43F0-A695-BD1C68E2B2EF}" srcOrd="0" destOrd="4" presId="urn:microsoft.com/office/officeart/2005/8/layout/hList1"/>
    <dgm:cxn modelId="{4BD5D631-0090-4432-B7FC-59CAF7D23F47}" srcId="{F8F980DA-C226-4C2A-AECA-3C466B660157}" destId="{40EA48CA-6769-4ED5-B2F3-17D0C1F41897}" srcOrd="4" destOrd="0" parTransId="{D6A10E96-3964-42A4-BC5D-98ECE0EE64E7}" sibTransId="{B274E276-A57E-4D1A-821B-8A4C9B404888}"/>
    <dgm:cxn modelId="{6E072C36-EC98-4294-A5DC-462E6CBFC4B6}" type="presOf" srcId="{67D1DCFE-8A54-4255-A044-989EE60D862D}" destId="{4163D27B-3A97-43F0-A695-BD1C68E2B2EF}" srcOrd="0" destOrd="2" presId="urn:microsoft.com/office/officeart/2005/8/layout/hList1"/>
    <dgm:cxn modelId="{ED48CB63-219A-464A-B64E-FFB36B9856AD}" srcId="{F8F980DA-C226-4C2A-AECA-3C466B660157}" destId="{6D85ADFA-3CFA-43B9-8AAC-950F265DD4F2}" srcOrd="3" destOrd="0" parTransId="{8419D7ED-FE8E-4398-8536-8F685C77D8D8}" sibTransId="{5953BFC3-7BE3-48DB-921A-F015373EC932}"/>
    <dgm:cxn modelId="{A5C4914F-C120-4E71-AADB-7C4D5F457DBE}" type="presOf" srcId="{535EA744-F685-40E3-BBE7-52D39CE4002A}" destId="{B5904199-215C-4137-B289-1D697883C999}" srcOrd="0" destOrd="5" presId="urn:microsoft.com/office/officeart/2005/8/layout/hList1"/>
    <dgm:cxn modelId="{BE48DC72-30CD-4538-8235-918E4F6904DC}" type="presOf" srcId="{4037C975-BEB2-417A-AF3E-A1778A5B6B2A}" destId="{B5904199-215C-4137-B289-1D697883C999}" srcOrd="0" destOrd="0" presId="urn:microsoft.com/office/officeart/2005/8/layout/hList1"/>
    <dgm:cxn modelId="{F9446B53-7303-4705-ADDA-E7345724239D}" srcId="{4C8E6D10-6EDF-4A0E-BB97-89907379241B}" destId="{4D5F5107-4482-4438-A2BB-03B638B8BFFD}" srcOrd="4" destOrd="0" parTransId="{B4EF1AD8-EE61-4FB0-8C92-F3B99CAF111B}" sibTransId="{F590D3E6-D9A5-4112-85B5-EBDCE2AC20BD}"/>
    <dgm:cxn modelId="{246E6283-A5BA-4060-834D-11A75BB54D1A}" srcId="{4C8E6D10-6EDF-4A0E-BB97-89907379241B}" destId="{FA4411FD-AE7E-4651-9CEB-1DFF2F1420EA}" srcOrd="3" destOrd="0" parTransId="{A7CF52BB-7EEE-47E6-8F57-40292ACEB062}" sibTransId="{488E83B2-C90F-4925-BF1F-F67E0EDA2520}"/>
    <dgm:cxn modelId="{1495F286-67F8-4BE0-963D-18FA7278B177}" srcId="{F8F980DA-C226-4C2A-AECA-3C466B660157}" destId="{3D995311-2882-4C61-BC45-51292E44BF4A}" srcOrd="1" destOrd="0" parTransId="{FFF51CD3-6091-4DE6-95AF-A48C25993E6B}" sibTransId="{72E51E05-CF8A-47B4-9686-F52A27D3825A}"/>
    <dgm:cxn modelId="{C90D2A88-549F-4B10-AA54-9CC0E49B3B61}" srcId="{F8F980DA-C226-4C2A-AECA-3C466B660157}" destId="{67D1DCFE-8A54-4255-A044-989EE60D862D}" srcOrd="2" destOrd="0" parTransId="{AADF3567-E579-4944-810F-E42130C22E63}" sibTransId="{BF6245E1-520F-465F-A1AD-2F9CD2D586FC}"/>
    <dgm:cxn modelId="{785C1E8A-1AC2-4D67-8B13-65AE4E88D82A}" type="presOf" srcId="{3D995311-2882-4C61-BC45-51292E44BF4A}" destId="{4163D27B-3A97-43F0-A695-BD1C68E2B2EF}" srcOrd="0" destOrd="1" presId="urn:microsoft.com/office/officeart/2005/8/layout/hList1"/>
    <dgm:cxn modelId="{697D6996-5F4B-4CCA-A37A-DC055EE96AA2}" srcId="{4C8E6D10-6EDF-4A0E-BB97-89907379241B}" destId="{4CD9CB8A-B7B6-42BB-AB86-7ABBDD16FACE}" srcOrd="1" destOrd="0" parTransId="{07C534D2-FD25-480E-8EC8-8D71B66275AD}" sibTransId="{8C8C14D3-88DB-4507-A591-688B3092019D}"/>
    <dgm:cxn modelId="{3DD9449C-1E7A-43E8-B608-3CFB9351BB29}" srcId="{FB78A8D5-756C-4704-90FB-9337071C818C}" destId="{F8F980DA-C226-4C2A-AECA-3C466B660157}" srcOrd="1" destOrd="0" parTransId="{B59E7444-BD8D-49A9-B389-29F86EC13458}" sibTransId="{90BB0102-BE71-44CC-ACFD-68B07E034DF0}"/>
    <dgm:cxn modelId="{5A5F2FA5-132D-41F1-B7AB-FD3541D8EA71}" type="presOf" srcId="{4D5F5107-4482-4438-A2BB-03B638B8BFFD}" destId="{B5904199-215C-4137-B289-1D697883C999}" srcOrd="0" destOrd="4" presId="urn:microsoft.com/office/officeart/2005/8/layout/hList1"/>
    <dgm:cxn modelId="{6D471AAF-FC8F-46AE-AAC7-3285A610930E}" srcId="{FB78A8D5-756C-4704-90FB-9337071C818C}" destId="{4C8E6D10-6EDF-4A0E-BB97-89907379241B}" srcOrd="0" destOrd="0" parTransId="{5959E626-A0F0-49B0-BBDE-B0748AEBF55E}" sibTransId="{E8777E93-3A42-47EC-901D-DCCBAE4C1BE5}"/>
    <dgm:cxn modelId="{C6BC56B6-D947-4A0C-98AA-2DE20205E1C5}" type="presOf" srcId="{F8F980DA-C226-4C2A-AECA-3C466B660157}" destId="{9D9445A0-84FA-422C-BDFD-723C2241CBB7}" srcOrd="0" destOrd="0" presId="urn:microsoft.com/office/officeart/2005/8/layout/hList1"/>
    <dgm:cxn modelId="{A4E0DFC4-F885-4919-BE98-891267C74BB4}" type="presOf" srcId="{4E542757-97A6-408F-BB96-5EBD15222724}" destId="{4163D27B-3A97-43F0-A695-BD1C68E2B2EF}" srcOrd="0" destOrd="0" presId="urn:microsoft.com/office/officeart/2005/8/layout/hList1"/>
    <dgm:cxn modelId="{7ADF56C8-1068-46B5-BA99-E806DF0B4000}" type="presOf" srcId="{DE5777D4-CC37-42E2-946C-127D988F6A6F}" destId="{B5904199-215C-4137-B289-1D697883C999}" srcOrd="0" destOrd="2" presId="urn:microsoft.com/office/officeart/2005/8/layout/hList1"/>
    <dgm:cxn modelId="{391FCFCC-31E2-40F3-A667-8E11ADD713B3}" type="presOf" srcId="{FB78A8D5-756C-4704-90FB-9337071C818C}" destId="{D02ED5DD-D666-4834-8736-E9000CC612AE}" srcOrd="0" destOrd="0" presId="urn:microsoft.com/office/officeart/2005/8/layout/hList1"/>
    <dgm:cxn modelId="{B6E59DCF-44AB-4C2E-BA49-7865A4C65B33}" srcId="{F8F980DA-C226-4C2A-AECA-3C466B660157}" destId="{4E542757-97A6-408F-BB96-5EBD15222724}" srcOrd="0" destOrd="0" parTransId="{4DC61396-4E88-4979-8553-1A4E0FF3CB00}" sibTransId="{63422404-5C42-4FBE-AFA5-7AE41E1DE8E5}"/>
    <dgm:cxn modelId="{F81A1FD1-CBCA-4D0C-A3AC-BD924246C726}" srcId="{4C8E6D10-6EDF-4A0E-BB97-89907379241B}" destId="{DE5777D4-CC37-42E2-946C-127D988F6A6F}" srcOrd="2" destOrd="0" parTransId="{DE8E5EB8-DE04-453C-8A01-B5643CF4D68D}" sibTransId="{BF8FF025-4F7D-4227-B414-D0C8D2CF3D2E}"/>
    <dgm:cxn modelId="{D009CAD8-96E1-4843-9D18-CFACB95BF97E}" type="presOf" srcId="{4CD9CB8A-B7B6-42BB-AB86-7ABBDD16FACE}" destId="{B5904199-215C-4137-B289-1D697883C999}" srcOrd="0" destOrd="1" presId="urn:microsoft.com/office/officeart/2005/8/layout/hList1"/>
    <dgm:cxn modelId="{C5A4F3E9-3DFC-4BD3-B276-228FF752432D}" srcId="{4C8E6D10-6EDF-4A0E-BB97-89907379241B}" destId="{535EA744-F685-40E3-BBE7-52D39CE4002A}" srcOrd="5" destOrd="0" parTransId="{4486C18D-5381-4EA2-91CA-19685215AE70}" sibTransId="{0637C7A9-5C29-4EF3-A4E0-B5667D5A8654}"/>
    <dgm:cxn modelId="{0DF713FE-4297-4016-871F-70B0D0023971}" type="presOf" srcId="{FA4411FD-AE7E-4651-9CEB-1DFF2F1420EA}" destId="{B5904199-215C-4137-B289-1D697883C999}" srcOrd="0" destOrd="3" presId="urn:microsoft.com/office/officeart/2005/8/layout/hList1"/>
    <dgm:cxn modelId="{3E7831FF-C561-4C9C-A092-225D97CFA99B}" type="presOf" srcId="{6D85ADFA-3CFA-43B9-8AAC-950F265DD4F2}" destId="{4163D27B-3A97-43F0-A695-BD1C68E2B2EF}" srcOrd="0" destOrd="3" presId="urn:microsoft.com/office/officeart/2005/8/layout/hList1"/>
    <dgm:cxn modelId="{48CD3E30-9865-434E-81BA-BE449BD1DA38}" type="presParOf" srcId="{D02ED5DD-D666-4834-8736-E9000CC612AE}" destId="{DEDB9FCC-D642-4AAF-A73D-33002A71A36A}" srcOrd="0" destOrd="0" presId="urn:microsoft.com/office/officeart/2005/8/layout/hList1"/>
    <dgm:cxn modelId="{1688B305-0097-4F10-AEA4-72E0AEE1086F}" type="presParOf" srcId="{DEDB9FCC-D642-4AAF-A73D-33002A71A36A}" destId="{99F994AE-2C98-43D9-8137-E7F957EA514D}" srcOrd="0" destOrd="0" presId="urn:microsoft.com/office/officeart/2005/8/layout/hList1"/>
    <dgm:cxn modelId="{DA6D7B17-AA7A-4736-8CC9-55A92745A44F}" type="presParOf" srcId="{DEDB9FCC-D642-4AAF-A73D-33002A71A36A}" destId="{B5904199-215C-4137-B289-1D697883C999}" srcOrd="1" destOrd="0" presId="urn:microsoft.com/office/officeart/2005/8/layout/hList1"/>
    <dgm:cxn modelId="{BA6E0F7A-BF38-4608-AAF5-652AD902FCDF}" type="presParOf" srcId="{D02ED5DD-D666-4834-8736-E9000CC612AE}" destId="{B972DFF5-DFE6-4C12-BC25-99A4E9615215}" srcOrd="1" destOrd="0" presId="urn:microsoft.com/office/officeart/2005/8/layout/hList1"/>
    <dgm:cxn modelId="{81BF63D8-0E35-4C94-803F-3CB90A8CE72E}" type="presParOf" srcId="{D02ED5DD-D666-4834-8736-E9000CC612AE}" destId="{2A652205-81AF-4E73-B556-0217D14F2381}" srcOrd="2" destOrd="0" presId="urn:microsoft.com/office/officeart/2005/8/layout/hList1"/>
    <dgm:cxn modelId="{E5A45390-E4AE-43CF-846E-E08FA2E2F0A6}" type="presParOf" srcId="{2A652205-81AF-4E73-B556-0217D14F2381}" destId="{9D9445A0-84FA-422C-BDFD-723C2241CBB7}" srcOrd="0" destOrd="0" presId="urn:microsoft.com/office/officeart/2005/8/layout/hList1"/>
    <dgm:cxn modelId="{1E9FCD6B-4878-4657-AB8A-38F2CEF55AFA}" type="presParOf" srcId="{2A652205-81AF-4E73-B556-0217D14F2381}" destId="{4163D27B-3A97-43F0-A695-BD1C68E2B2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038DC5-C516-42FD-A621-5360D7A956D6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D71048-5DAD-4AA3-BCBB-6E0065F446E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Library Catalog</a:t>
          </a:r>
        </a:p>
      </dgm:t>
    </dgm:pt>
    <dgm:pt modelId="{35A0382A-5796-49D9-8B8F-B5A366B5FFCB}" type="parTrans" cxnId="{675ABBE9-4121-4B85-A2A3-0B7235A6C581}">
      <dgm:prSet/>
      <dgm:spPr/>
      <dgm:t>
        <a:bodyPr/>
        <a:lstStyle/>
        <a:p>
          <a:endParaRPr lang="en-US"/>
        </a:p>
      </dgm:t>
    </dgm:pt>
    <dgm:pt modelId="{86CFBCF6-6541-4F29-9403-6020B377ACC1}" type="sibTrans" cxnId="{675ABBE9-4121-4B85-A2A3-0B7235A6C581}">
      <dgm:prSet/>
      <dgm:spPr/>
      <dgm:t>
        <a:bodyPr/>
        <a:lstStyle/>
        <a:p>
          <a:endParaRPr lang="en-US"/>
        </a:p>
      </dgm:t>
    </dgm:pt>
    <dgm:pt modelId="{F7565442-BC08-4D22-B83C-8D291A09AA39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Books</a:t>
          </a:r>
        </a:p>
      </dgm:t>
    </dgm:pt>
    <dgm:pt modelId="{6026F7AB-C6BF-4D41-9C2F-895CE00166D8}" type="parTrans" cxnId="{928DAE03-9C52-4966-9109-51401127D77A}">
      <dgm:prSet/>
      <dgm:spPr/>
      <dgm:t>
        <a:bodyPr/>
        <a:lstStyle/>
        <a:p>
          <a:endParaRPr lang="en-US"/>
        </a:p>
      </dgm:t>
    </dgm:pt>
    <dgm:pt modelId="{1E1E6C11-2C3D-49C0-9F65-21425A0E9620}" type="sibTrans" cxnId="{928DAE03-9C52-4966-9109-51401127D77A}">
      <dgm:prSet/>
      <dgm:spPr/>
      <dgm:t>
        <a:bodyPr/>
        <a:lstStyle/>
        <a:p>
          <a:endParaRPr lang="en-US"/>
        </a:p>
      </dgm:t>
    </dgm:pt>
    <dgm:pt modelId="{0E1D195C-2289-4D4A-927A-9A1345644D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/>
            <a:t>Encyclopedias</a:t>
          </a:r>
        </a:p>
      </dgm:t>
    </dgm:pt>
    <dgm:pt modelId="{F4851529-A33F-426B-89D2-84EEB2BA0099}" type="parTrans" cxnId="{18D539D8-79B8-463E-8D19-A06FF9A48A4B}">
      <dgm:prSet/>
      <dgm:spPr/>
      <dgm:t>
        <a:bodyPr/>
        <a:lstStyle/>
        <a:p>
          <a:endParaRPr lang="en-US"/>
        </a:p>
      </dgm:t>
    </dgm:pt>
    <dgm:pt modelId="{2BE28EE5-47EB-4C95-AE16-9D54553641B5}" type="sibTrans" cxnId="{18D539D8-79B8-463E-8D19-A06FF9A48A4B}">
      <dgm:prSet/>
      <dgm:spPr/>
      <dgm:t>
        <a:bodyPr/>
        <a:lstStyle/>
        <a:p>
          <a:endParaRPr lang="en-US"/>
        </a:p>
      </dgm:t>
    </dgm:pt>
    <dgm:pt modelId="{A96C97AB-14DB-4208-90CB-DBE236224513}">
      <dgm:prSet phldrT="[Text]" custT="1"/>
      <dgm:spPr>
        <a:solidFill>
          <a:schemeClr val="tx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Academic Journals</a:t>
          </a:r>
        </a:p>
      </dgm:t>
    </dgm:pt>
    <dgm:pt modelId="{3100C50B-D20B-4BDC-992F-93B99550D226}" type="parTrans" cxnId="{09243124-A1D9-4AF0-B3C1-1CD46A632986}">
      <dgm:prSet/>
      <dgm:spPr/>
      <dgm:t>
        <a:bodyPr/>
        <a:lstStyle/>
        <a:p>
          <a:endParaRPr lang="en-US"/>
        </a:p>
      </dgm:t>
    </dgm:pt>
    <dgm:pt modelId="{4513DDA4-C33D-4C8D-9EDA-3189DAB69B44}" type="sibTrans" cxnId="{09243124-A1D9-4AF0-B3C1-1CD46A632986}">
      <dgm:prSet/>
      <dgm:spPr/>
      <dgm:t>
        <a:bodyPr/>
        <a:lstStyle/>
        <a:p>
          <a:endParaRPr lang="en-US"/>
        </a:p>
      </dgm:t>
    </dgm:pt>
    <dgm:pt modelId="{AAEBA824-7CAB-449C-B5E1-63D4E7E1FEE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Databases</a:t>
          </a:r>
        </a:p>
      </dgm:t>
    </dgm:pt>
    <dgm:pt modelId="{C679E201-F632-4222-8739-CD995D7609A2}" type="parTrans" cxnId="{EF982773-ED34-498A-B00C-8D9246D647FB}">
      <dgm:prSet/>
      <dgm:spPr/>
      <dgm:t>
        <a:bodyPr/>
        <a:lstStyle/>
        <a:p>
          <a:endParaRPr lang="en-US"/>
        </a:p>
      </dgm:t>
    </dgm:pt>
    <dgm:pt modelId="{F7BE15A9-BC95-41A8-885F-822002AA4AED}" type="sibTrans" cxnId="{EF982773-ED34-498A-B00C-8D9246D647FB}">
      <dgm:prSet/>
      <dgm:spPr/>
      <dgm:t>
        <a:bodyPr/>
        <a:lstStyle/>
        <a:p>
          <a:endParaRPr lang="en-US"/>
        </a:p>
      </dgm:t>
    </dgm:pt>
    <dgm:pt modelId="{E091DF31-6DDB-4194-AE2E-7DC12175E7DE}">
      <dgm:prSet phldrT="[Text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Magazines</a:t>
          </a:r>
        </a:p>
      </dgm:t>
    </dgm:pt>
    <dgm:pt modelId="{62988045-A1AD-4E91-966D-B6887062688F}" type="parTrans" cxnId="{3330C1B6-169A-46BC-9EBC-E577C4F10EDB}">
      <dgm:prSet/>
      <dgm:spPr/>
      <dgm:t>
        <a:bodyPr/>
        <a:lstStyle/>
        <a:p>
          <a:endParaRPr lang="en-US"/>
        </a:p>
      </dgm:t>
    </dgm:pt>
    <dgm:pt modelId="{CCE7BF61-4000-4B82-BD89-A1FA6E51CD82}" type="sibTrans" cxnId="{3330C1B6-169A-46BC-9EBC-E577C4F10EDB}">
      <dgm:prSet/>
      <dgm:spPr/>
      <dgm:t>
        <a:bodyPr/>
        <a:lstStyle/>
        <a:p>
          <a:endParaRPr lang="en-US"/>
        </a:p>
      </dgm:t>
    </dgm:pt>
    <dgm:pt modelId="{DB9B8CFA-8083-44E9-B94C-45865DB2B34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/>
            <a:t>Newspapers</a:t>
          </a:r>
        </a:p>
      </dgm:t>
    </dgm:pt>
    <dgm:pt modelId="{C701DE66-8407-4E00-822A-EA0DC49A0B98}" type="parTrans" cxnId="{44A189B8-9267-4EA3-8AE3-FF441A9C06B7}">
      <dgm:prSet/>
      <dgm:spPr/>
      <dgm:t>
        <a:bodyPr/>
        <a:lstStyle/>
        <a:p>
          <a:endParaRPr lang="en-US"/>
        </a:p>
      </dgm:t>
    </dgm:pt>
    <dgm:pt modelId="{16A9B931-2B63-46CE-94FB-EE155D673C3C}" type="sibTrans" cxnId="{44A189B8-9267-4EA3-8AE3-FF441A9C06B7}">
      <dgm:prSet/>
      <dgm:spPr/>
      <dgm:t>
        <a:bodyPr/>
        <a:lstStyle/>
        <a:p>
          <a:endParaRPr lang="en-US"/>
        </a:p>
      </dgm:t>
    </dgm:pt>
    <dgm:pt modelId="{6518F148-385F-425F-9FFE-5E1CE09B3C58}" type="pres">
      <dgm:prSet presAssocID="{2A038DC5-C516-42FD-A621-5360D7A956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27A93A-FCB8-402B-B515-843F14CEE954}" type="pres">
      <dgm:prSet presAssocID="{88D71048-5DAD-4AA3-BCBB-6E0065F446E5}" presName="Parent" presStyleLbl="node0" presStyleIdx="0" presStyleCnt="1">
        <dgm:presLayoutVars>
          <dgm:chMax val="6"/>
          <dgm:chPref val="6"/>
        </dgm:presLayoutVars>
      </dgm:prSet>
      <dgm:spPr/>
    </dgm:pt>
    <dgm:pt modelId="{2C9CC688-97EF-4C99-A10D-863FD679D826}" type="pres">
      <dgm:prSet presAssocID="{F7565442-BC08-4D22-B83C-8D291A09AA39}" presName="Accen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B73B08C-6D7A-46FA-9FD4-87DBFCE4EA73}" type="pres">
      <dgm:prSet presAssocID="{F7565442-BC08-4D22-B83C-8D291A09AA39}" presName="Accent" presStyleLbl="bgShp" presStyleIdx="0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A1DE4632-562F-4F37-A643-723E346753E5}" type="pres">
      <dgm:prSet presAssocID="{F7565442-BC08-4D22-B83C-8D291A09AA3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E746388-788C-44C0-96CA-2B5CA14651FF}" type="pres">
      <dgm:prSet presAssocID="{0E1D195C-2289-4D4A-927A-9A1345644DBD}" presName="Accen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8408114-AFFC-423E-8FBA-2EB361826B2F}" type="pres">
      <dgm:prSet presAssocID="{0E1D195C-2289-4D4A-927A-9A1345644DBD}" presName="Accent" presStyleLbl="bgShp" presStyleIdx="1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FC82BF1E-04C3-4103-9679-F7763EB810BB}" type="pres">
      <dgm:prSet presAssocID="{0E1D195C-2289-4D4A-927A-9A1345644DB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B163067-6490-489D-B3D2-46162C139155}" type="pres">
      <dgm:prSet presAssocID="{A96C97AB-14DB-4208-90CB-DBE236224513}" presName="Accen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806C892-5BCB-4F5A-84CD-FA3D2365761F}" type="pres">
      <dgm:prSet presAssocID="{A96C97AB-14DB-4208-90CB-DBE236224513}" presName="Accent" presStyleLbl="bgShp" presStyleIdx="2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EDEF56C6-9854-4BB4-A602-F31E91B4DD9A}" type="pres">
      <dgm:prSet presAssocID="{A96C97AB-14DB-4208-90CB-DBE23622451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2CC118E-2304-4D56-98BE-F44559A29950}" type="pres">
      <dgm:prSet presAssocID="{AAEBA824-7CAB-449C-B5E1-63D4E7E1FEE4}" presName="Accent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5F7571D-8428-49AD-9025-5D7277696CB7}" type="pres">
      <dgm:prSet presAssocID="{AAEBA824-7CAB-449C-B5E1-63D4E7E1FEE4}" presName="Accent" presStyleLbl="bgShp" presStyleIdx="3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0D1D3FA0-23C0-4349-A256-736A2AF94770}" type="pres">
      <dgm:prSet presAssocID="{AAEBA824-7CAB-449C-B5E1-63D4E7E1FEE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1CEE963-FDAD-4504-B6C4-0B9843C68BE8}" type="pres">
      <dgm:prSet presAssocID="{E091DF31-6DDB-4194-AE2E-7DC12175E7DE}" presName="Accent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698E54C-E4ED-421C-B4E2-F8D63E089D26}" type="pres">
      <dgm:prSet presAssocID="{E091DF31-6DDB-4194-AE2E-7DC12175E7DE}" presName="Accent" presStyleLbl="bgShp" presStyleIdx="4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DFE4C6DD-0944-4BA6-8747-0348EA5C39FC}" type="pres">
      <dgm:prSet presAssocID="{E091DF31-6DDB-4194-AE2E-7DC12175E7D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090FE3B-1991-423D-AB99-E0ABB5CEFA70}" type="pres">
      <dgm:prSet presAssocID="{DB9B8CFA-8083-44E9-B94C-45865DB2B346}" presName="Accent6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D5F77AE-A4D8-47FF-ADE2-394BA16F5929}" type="pres">
      <dgm:prSet presAssocID="{DB9B8CFA-8083-44E9-B94C-45865DB2B346}" presName="Accent" presStyleLbl="bgShp" presStyleIdx="5" presStyleCnt="6"/>
      <dgm:spPr>
        <a:scene3d>
          <a:camera prst="orthographicFront"/>
          <a:lightRig rig="threePt" dir="t"/>
        </a:scene3d>
        <a:sp3d>
          <a:bevelT/>
        </a:sp3d>
      </dgm:spPr>
    </dgm:pt>
    <dgm:pt modelId="{09BC168F-38D7-4633-8277-04DF67CEA1D1}" type="pres">
      <dgm:prSet presAssocID="{DB9B8CFA-8083-44E9-B94C-45865DB2B34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28DAE03-9C52-4966-9109-51401127D77A}" srcId="{88D71048-5DAD-4AA3-BCBB-6E0065F446E5}" destId="{F7565442-BC08-4D22-B83C-8D291A09AA39}" srcOrd="0" destOrd="0" parTransId="{6026F7AB-C6BF-4D41-9C2F-895CE00166D8}" sibTransId="{1E1E6C11-2C3D-49C0-9F65-21425A0E9620}"/>
    <dgm:cxn modelId="{B44A650F-24FE-4362-B9EB-98BFE2517987}" type="presOf" srcId="{AAEBA824-7CAB-449C-B5E1-63D4E7E1FEE4}" destId="{0D1D3FA0-23C0-4349-A256-736A2AF94770}" srcOrd="0" destOrd="0" presId="urn:microsoft.com/office/officeart/2011/layout/HexagonRadial"/>
    <dgm:cxn modelId="{09243124-A1D9-4AF0-B3C1-1CD46A632986}" srcId="{88D71048-5DAD-4AA3-BCBB-6E0065F446E5}" destId="{A96C97AB-14DB-4208-90CB-DBE236224513}" srcOrd="2" destOrd="0" parTransId="{3100C50B-D20B-4BDC-992F-93B99550D226}" sibTransId="{4513DDA4-C33D-4C8D-9EDA-3189DAB69B44}"/>
    <dgm:cxn modelId="{EE6E4144-BABE-47F3-9B05-43B10F82C775}" type="presOf" srcId="{E091DF31-6DDB-4194-AE2E-7DC12175E7DE}" destId="{DFE4C6DD-0944-4BA6-8747-0348EA5C39FC}" srcOrd="0" destOrd="0" presId="urn:microsoft.com/office/officeart/2011/layout/HexagonRadial"/>
    <dgm:cxn modelId="{11449449-B19F-4DB3-A702-E490875413C1}" type="presOf" srcId="{F7565442-BC08-4D22-B83C-8D291A09AA39}" destId="{A1DE4632-562F-4F37-A643-723E346753E5}" srcOrd="0" destOrd="0" presId="urn:microsoft.com/office/officeart/2011/layout/HexagonRadial"/>
    <dgm:cxn modelId="{8C3C9452-0906-4FF1-A1DE-F465A4EAFE44}" type="presOf" srcId="{A96C97AB-14DB-4208-90CB-DBE236224513}" destId="{EDEF56C6-9854-4BB4-A602-F31E91B4DD9A}" srcOrd="0" destOrd="0" presId="urn:microsoft.com/office/officeart/2011/layout/HexagonRadial"/>
    <dgm:cxn modelId="{EF982773-ED34-498A-B00C-8D9246D647FB}" srcId="{88D71048-5DAD-4AA3-BCBB-6E0065F446E5}" destId="{AAEBA824-7CAB-449C-B5E1-63D4E7E1FEE4}" srcOrd="3" destOrd="0" parTransId="{C679E201-F632-4222-8739-CD995D7609A2}" sibTransId="{F7BE15A9-BC95-41A8-885F-822002AA4AED}"/>
    <dgm:cxn modelId="{3518F09C-1CB9-4F22-A052-345D75121EBA}" type="presOf" srcId="{2A038DC5-C516-42FD-A621-5360D7A956D6}" destId="{6518F148-385F-425F-9FFE-5E1CE09B3C58}" srcOrd="0" destOrd="0" presId="urn:microsoft.com/office/officeart/2011/layout/HexagonRadial"/>
    <dgm:cxn modelId="{0732B5AF-7437-4AD8-8471-402F0444F0DF}" type="presOf" srcId="{DB9B8CFA-8083-44E9-B94C-45865DB2B346}" destId="{09BC168F-38D7-4633-8277-04DF67CEA1D1}" srcOrd="0" destOrd="0" presId="urn:microsoft.com/office/officeart/2011/layout/HexagonRadial"/>
    <dgm:cxn modelId="{3330C1B6-169A-46BC-9EBC-E577C4F10EDB}" srcId="{88D71048-5DAD-4AA3-BCBB-6E0065F446E5}" destId="{E091DF31-6DDB-4194-AE2E-7DC12175E7DE}" srcOrd="4" destOrd="0" parTransId="{62988045-A1AD-4E91-966D-B6887062688F}" sibTransId="{CCE7BF61-4000-4B82-BD89-A1FA6E51CD82}"/>
    <dgm:cxn modelId="{44A189B8-9267-4EA3-8AE3-FF441A9C06B7}" srcId="{88D71048-5DAD-4AA3-BCBB-6E0065F446E5}" destId="{DB9B8CFA-8083-44E9-B94C-45865DB2B346}" srcOrd="5" destOrd="0" parTransId="{C701DE66-8407-4E00-822A-EA0DC49A0B98}" sibTransId="{16A9B931-2B63-46CE-94FB-EE155D673C3C}"/>
    <dgm:cxn modelId="{24A263D3-B1D6-4B76-A0B7-ED98F0F917E8}" type="presOf" srcId="{88D71048-5DAD-4AA3-BCBB-6E0065F446E5}" destId="{AB27A93A-FCB8-402B-B515-843F14CEE954}" srcOrd="0" destOrd="0" presId="urn:microsoft.com/office/officeart/2011/layout/HexagonRadial"/>
    <dgm:cxn modelId="{18D539D8-79B8-463E-8D19-A06FF9A48A4B}" srcId="{88D71048-5DAD-4AA3-BCBB-6E0065F446E5}" destId="{0E1D195C-2289-4D4A-927A-9A1345644DBD}" srcOrd="1" destOrd="0" parTransId="{F4851529-A33F-426B-89D2-84EEB2BA0099}" sibTransId="{2BE28EE5-47EB-4C95-AE16-9D54553641B5}"/>
    <dgm:cxn modelId="{675ABBE9-4121-4B85-A2A3-0B7235A6C581}" srcId="{2A038DC5-C516-42FD-A621-5360D7A956D6}" destId="{88D71048-5DAD-4AA3-BCBB-6E0065F446E5}" srcOrd="0" destOrd="0" parTransId="{35A0382A-5796-49D9-8B8F-B5A366B5FFCB}" sibTransId="{86CFBCF6-6541-4F29-9403-6020B377ACC1}"/>
    <dgm:cxn modelId="{B83562FB-EEC9-48B7-8AF1-C50DA35BFBC3}" type="presOf" srcId="{0E1D195C-2289-4D4A-927A-9A1345644DBD}" destId="{FC82BF1E-04C3-4103-9679-F7763EB810BB}" srcOrd="0" destOrd="0" presId="urn:microsoft.com/office/officeart/2011/layout/HexagonRadial"/>
    <dgm:cxn modelId="{6BA05106-D884-43E7-BAF4-A26C327219A8}" type="presParOf" srcId="{6518F148-385F-425F-9FFE-5E1CE09B3C58}" destId="{AB27A93A-FCB8-402B-B515-843F14CEE954}" srcOrd="0" destOrd="0" presId="urn:microsoft.com/office/officeart/2011/layout/HexagonRadial"/>
    <dgm:cxn modelId="{BB8AA3A1-DB42-4E4A-9282-55D0E731CDA2}" type="presParOf" srcId="{6518F148-385F-425F-9FFE-5E1CE09B3C58}" destId="{2C9CC688-97EF-4C99-A10D-863FD679D826}" srcOrd="1" destOrd="0" presId="urn:microsoft.com/office/officeart/2011/layout/HexagonRadial"/>
    <dgm:cxn modelId="{E57EF652-919A-4C00-84FF-321A79ED6FA5}" type="presParOf" srcId="{2C9CC688-97EF-4C99-A10D-863FD679D826}" destId="{9B73B08C-6D7A-46FA-9FD4-87DBFCE4EA73}" srcOrd="0" destOrd="0" presId="urn:microsoft.com/office/officeart/2011/layout/HexagonRadial"/>
    <dgm:cxn modelId="{13E15A09-D221-4E59-B0A5-A7F8900122DD}" type="presParOf" srcId="{6518F148-385F-425F-9FFE-5E1CE09B3C58}" destId="{A1DE4632-562F-4F37-A643-723E346753E5}" srcOrd="2" destOrd="0" presId="urn:microsoft.com/office/officeart/2011/layout/HexagonRadial"/>
    <dgm:cxn modelId="{FF72ACB8-34DD-40CC-B172-2A1AB93C32BA}" type="presParOf" srcId="{6518F148-385F-425F-9FFE-5E1CE09B3C58}" destId="{4E746388-788C-44C0-96CA-2B5CA14651FF}" srcOrd="3" destOrd="0" presId="urn:microsoft.com/office/officeart/2011/layout/HexagonRadial"/>
    <dgm:cxn modelId="{636A5617-EF40-4597-9C2D-28DA6C2DDECD}" type="presParOf" srcId="{4E746388-788C-44C0-96CA-2B5CA14651FF}" destId="{38408114-AFFC-423E-8FBA-2EB361826B2F}" srcOrd="0" destOrd="0" presId="urn:microsoft.com/office/officeart/2011/layout/HexagonRadial"/>
    <dgm:cxn modelId="{E7A5A155-284E-4849-994A-D90AEDF26AD8}" type="presParOf" srcId="{6518F148-385F-425F-9FFE-5E1CE09B3C58}" destId="{FC82BF1E-04C3-4103-9679-F7763EB810BB}" srcOrd="4" destOrd="0" presId="urn:microsoft.com/office/officeart/2011/layout/HexagonRadial"/>
    <dgm:cxn modelId="{525D9229-B528-408C-8056-2A9697234D65}" type="presParOf" srcId="{6518F148-385F-425F-9FFE-5E1CE09B3C58}" destId="{5B163067-6490-489D-B3D2-46162C139155}" srcOrd="5" destOrd="0" presId="urn:microsoft.com/office/officeart/2011/layout/HexagonRadial"/>
    <dgm:cxn modelId="{E3B52E29-0773-4DFC-B208-321966BD9378}" type="presParOf" srcId="{5B163067-6490-489D-B3D2-46162C139155}" destId="{A806C892-5BCB-4F5A-84CD-FA3D2365761F}" srcOrd="0" destOrd="0" presId="urn:microsoft.com/office/officeart/2011/layout/HexagonRadial"/>
    <dgm:cxn modelId="{DAE0E918-D2F4-4397-A4A3-3EEEF0D99A0D}" type="presParOf" srcId="{6518F148-385F-425F-9FFE-5E1CE09B3C58}" destId="{EDEF56C6-9854-4BB4-A602-F31E91B4DD9A}" srcOrd="6" destOrd="0" presId="urn:microsoft.com/office/officeart/2011/layout/HexagonRadial"/>
    <dgm:cxn modelId="{51604BA5-5020-4AA8-87A4-1034E7632D56}" type="presParOf" srcId="{6518F148-385F-425F-9FFE-5E1CE09B3C58}" destId="{72CC118E-2304-4D56-98BE-F44559A29950}" srcOrd="7" destOrd="0" presId="urn:microsoft.com/office/officeart/2011/layout/HexagonRadial"/>
    <dgm:cxn modelId="{E0C83DA1-2061-45C6-8D3E-1B60956AE3B1}" type="presParOf" srcId="{72CC118E-2304-4D56-98BE-F44559A29950}" destId="{45F7571D-8428-49AD-9025-5D7277696CB7}" srcOrd="0" destOrd="0" presId="urn:microsoft.com/office/officeart/2011/layout/HexagonRadial"/>
    <dgm:cxn modelId="{D6B4B33C-E483-40A4-B7CA-F2B90A5EC33E}" type="presParOf" srcId="{6518F148-385F-425F-9FFE-5E1CE09B3C58}" destId="{0D1D3FA0-23C0-4349-A256-736A2AF94770}" srcOrd="8" destOrd="0" presId="urn:microsoft.com/office/officeart/2011/layout/HexagonRadial"/>
    <dgm:cxn modelId="{DF25B6A6-A530-451C-9523-4C387536DDB2}" type="presParOf" srcId="{6518F148-385F-425F-9FFE-5E1CE09B3C58}" destId="{A1CEE963-FDAD-4504-B6C4-0B9843C68BE8}" srcOrd="9" destOrd="0" presId="urn:microsoft.com/office/officeart/2011/layout/HexagonRadial"/>
    <dgm:cxn modelId="{478E708C-4E5A-46A6-B666-1EAFA5C8ABFA}" type="presParOf" srcId="{A1CEE963-FDAD-4504-B6C4-0B9843C68BE8}" destId="{3698E54C-E4ED-421C-B4E2-F8D63E089D26}" srcOrd="0" destOrd="0" presId="urn:microsoft.com/office/officeart/2011/layout/HexagonRadial"/>
    <dgm:cxn modelId="{E4C7A2D2-0DA5-490D-ADD5-ECFEA1F17F1F}" type="presParOf" srcId="{6518F148-385F-425F-9FFE-5E1CE09B3C58}" destId="{DFE4C6DD-0944-4BA6-8747-0348EA5C39FC}" srcOrd="10" destOrd="0" presId="urn:microsoft.com/office/officeart/2011/layout/HexagonRadial"/>
    <dgm:cxn modelId="{ED75DE1C-4AA6-45E9-AC28-D14248C5BC6D}" type="presParOf" srcId="{6518F148-385F-425F-9FFE-5E1CE09B3C58}" destId="{5090FE3B-1991-423D-AB99-E0ABB5CEFA70}" srcOrd="11" destOrd="0" presId="urn:microsoft.com/office/officeart/2011/layout/HexagonRadial"/>
    <dgm:cxn modelId="{B1093D57-83D2-4038-94F8-7BBDFD668D9D}" type="presParOf" srcId="{5090FE3B-1991-423D-AB99-E0ABB5CEFA70}" destId="{AD5F77AE-A4D8-47FF-ADE2-394BA16F5929}" srcOrd="0" destOrd="0" presId="urn:microsoft.com/office/officeart/2011/layout/HexagonRadial"/>
    <dgm:cxn modelId="{0F6F512C-8A25-4A39-91CD-0D227836349E}" type="presParOf" srcId="{6518F148-385F-425F-9FFE-5E1CE09B3C58}" destId="{09BC168F-38D7-4633-8277-04DF67CEA1D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4903C8-11D7-4B98-94A0-723B6FF73A5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8F2A4-50E8-4531-BB7D-CC83DC4A1609}">
      <dgm:prSet phldrT="[Text]"/>
      <dgm:spPr/>
      <dgm:t>
        <a:bodyPr/>
        <a:lstStyle/>
        <a:p>
          <a:r>
            <a:rPr lang="en-US" dirty="0"/>
            <a:t>Books</a:t>
          </a:r>
        </a:p>
      </dgm:t>
    </dgm:pt>
    <dgm:pt modelId="{E8D93809-2667-43CD-907E-27E91DE5FFC8}" type="parTrans" cxnId="{5B728597-613F-4C05-8497-AE3845B850FA}">
      <dgm:prSet/>
      <dgm:spPr/>
      <dgm:t>
        <a:bodyPr/>
        <a:lstStyle/>
        <a:p>
          <a:endParaRPr lang="en-US"/>
        </a:p>
      </dgm:t>
    </dgm:pt>
    <dgm:pt modelId="{7E689FD7-9DAE-4FE2-8DB9-8A1EB884B189}" type="sibTrans" cxnId="{5B728597-613F-4C05-8497-AE3845B850FA}">
      <dgm:prSet/>
      <dgm:spPr/>
      <dgm:t>
        <a:bodyPr/>
        <a:lstStyle/>
        <a:p>
          <a:endParaRPr lang="en-US"/>
        </a:p>
      </dgm:t>
    </dgm:pt>
    <dgm:pt modelId="{0217E9EA-3B71-4B5A-B955-E3AD1B27D962}">
      <dgm:prSet phldrT="[Text]"/>
      <dgm:spPr/>
      <dgm:t>
        <a:bodyPr/>
        <a:lstStyle/>
        <a:p>
          <a:r>
            <a:rPr lang="en-US" dirty="0" err="1"/>
            <a:t>Buku</a:t>
          </a:r>
          <a:r>
            <a:rPr lang="en-US" dirty="0"/>
            <a:t> </a:t>
          </a:r>
          <a:r>
            <a:rPr lang="en-US" dirty="0" err="1"/>
            <a:t>mencakup</a:t>
          </a:r>
          <a:r>
            <a:rPr lang="en-US" dirty="0"/>
            <a:t> </a:t>
          </a:r>
          <a:r>
            <a:rPr lang="en-US" dirty="0" err="1"/>
            <a:t>hampir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topik</a:t>
          </a:r>
          <a:r>
            <a:rPr lang="en-US" dirty="0"/>
            <a:t>, </a:t>
          </a:r>
          <a:r>
            <a:rPr lang="en-US" dirty="0" err="1"/>
            <a:t>fakta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fiksi</a:t>
          </a:r>
          <a:r>
            <a:rPr lang="en-US" dirty="0"/>
            <a:t>.</a:t>
          </a:r>
        </a:p>
      </dgm:t>
    </dgm:pt>
    <dgm:pt modelId="{FF1F1E8F-6BCA-4CB7-86FC-987AA2518908}" type="parTrans" cxnId="{196D7468-8559-4A64-9BA4-79CE4BD61374}">
      <dgm:prSet/>
      <dgm:spPr/>
      <dgm:t>
        <a:bodyPr/>
        <a:lstStyle/>
        <a:p>
          <a:endParaRPr lang="en-US"/>
        </a:p>
      </dgm:t>
    </dgm:pt>
    <dgm:pt modelId="{10CE41FB-EFA4-43CE-9DB7-190DF0B4F5D9}" type="sibTrans" cxnId="{196D7468-8559-4A64-9BA4-79CE4BD61374}">
      <dgm:prSet/>
      <dgm:spPr/>
      <dgm:t>
        <a:bodyPr/>
        <a:lstStyle/>
        <a:p>
          <a:endParaRPr lang="en-US"/>
        </a:p>
      </dgm:t>
    </dgm:pt>
    <dgm:pt modelId="{03A5CA55-CC15-40B8-A06B-9CF21C04644D}">
      <dgm:prSet phldrT="[Text]"/>
      <dgm:spPr/>
      <dgm:t>
        <a:bodyPr/>
        <a:lstStyle/>
        <a:p>
          <a:r>
            <a:rPr lang="en-US" dirty="0"/>
            <a:t>Encyclopedias</a:t>
          </a:r>
        </a:p>
      </dgm:t>
    </dgm:pt>
    <dgm:pt modelId="{2F889ACE-5184-49BE-B4EC-DAD140EF84D6}" type="parTrans" cxnId="{D9C29A03-DF7B-4D84-AA5F-A728DCC8A796}">
      <dgm:prSet/>
      <dgm:spPr/>
      <dgm:t>
        <a:bodyPr/>
        <a:lstStyle/>
        <a:p>
          <a:endParaRPr lang="en-US"/>
        </a:p>
      </dgm:t>
    </dgm:pt>
    <dgm:pt modelId="{6114D3AF-14D3-4696-B260-A3B549E5435E}" type="sibTrans" cxnId="{D9C29A03-DF7B-4D84-AA5F-A728DCC8A796}">
      <dgm:prSet/>
      <dgm:spPr/>
      <dgm:t>
        <a:bodyPr/>
        <a:lstStyle/>
        <a:p>
          <a:endParaRPr lang="en-US"/>
        </a:p>
      </dgm:t>
    </dgm:pt>
    <dgm:pt modelId="{BB6F20DB-D641-4843-A772-AB153C78D74B}">
      <dgm:prSet phldrT="[Text]"/>
      <dgm:spPr/>
      <dgm:t>
        <a:bodyPr/>
        <a:lstStyle/>
        <a:p>
          <a:r>
            <a:rPr lang="en-US" dirty="0" err="1"/>
            <a:t>Ensiklopedi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entri</a:t>
          </a:r>
          <a:r>
            <a:rPr lang="en-US" dirty="0"/>
            <a:t> </a:t>
          </a:r>
          <a:r>
            <a:rPr lang="en-US" dirty="0" err="1"/>
            <a:t>pendek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faktual</a:t>
          </a:r>
          <a:r>
            <a:rPr lang="en-US" dirty="0"/>
            <a:t> yang </a:t>
          </a:r>
          <a:r>
            <a:rPr lang="en-US" dirty="0" err="1"/>
            <a:t>sering</a:t>
          </a:r>
          <a:r>
            <a:rPr lang="en-US" dirty="0"/>
            <a:t> </a:t>
          </a:r>
          <a:r>
            <a:rPr lang="en-US" dirty="0" err="1"/>
            <a:t>ditulis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kontributor</a:t>
          </a:r>
          <a:r>
            <a:rPr lang="en-US" dirty="0"/>
            <a:t> yang </a:t>
          </a:r>
          <a:r>
            <a:rPr lang="en-US" dirty="0" err="1"/>
            <a:t>berbeda</a:t>
          </a:r>
          <a:r>
            <a:rPr lang="en-US" dirty="0"/>
            <a:t> yang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topik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.</a:t>
          </a:r>
        </a:p>
      </dgm:t>
    </dgm:pt>
    <dgm:pt modelId="{DEAE747E-9702-43AA-8CA5-D67ADFA61BBC}" type="parTrans" cxnId="{71394978-4D94-464B-ABE8-367FC310E403}">
      <dgm:prSet/>
      <dgm:spPr/>
      <dgm:t>
        <a:bodyPr/>
        <a:lstStyle/>
        <a:p>
          <a:endParaRPr lang="en-US"/>
        </a:p>
      </dgm:t>
    </dgm:pt>
    <dgm:pt modelId="{133AE7B0-D185-4E6F-BF87-4EBB67D063FE}" type="sibTrans" cxnId="{71394978-4D94-464B-ABE8-367FC310E403}">
      <dgm:prSet/>
      <dgm:spPr/>
      <dgm:t>
        <a:bodyPr/>
        <a:lstStyle/>
        <a:p>
          <a:endParaRPr lang="en-US"/>
        </a:p>
      </dgm:t>
    </dgm:pt>
    <dgm:pt modelId="{635885F7-4F40-469F-A975-8F49367317C3}">
      <dgm:prSet phldrT="[Text]"/>
      <dgm:spPr/>
      <dgm:t>
        <a:bodyPr/>
        <a:lstStyle/>
        <a:p>
          <a:r>
            <a:rPr lang="en-US" dirty="0"/>
            <a:t>Academic Journal</a:t>
          </a:r>
        </a:p>
      </dgm:t>
    </dgm:pt>
    <dgm:pt modelId="{0A88EDC4-DABF-4893-AA83-B1E3B65B781A}" type="parTrans" cxnId="{9E834874-8269-4E24-84A8-9B060D0F0401}">
      <dgm:prSet/>
      <dgm:spPr/>
      <dgm:t>
        <a:bodyPr/>
        <a:lstStyle/>
        <a:p>
          <a:endParaRPr lang="en-US"/>
        </a:p>
      </dgm:t>
    </dgm:pt>
    <dgm:pt modelId="{550579DC-6AC7-4752-A226-0F586DAFB7F2}" type="sibTrans" cxnId="{9E834874-8269-4E24-84A8-9B060D0F0401}">
      <dgm:prSet/>
      <dgm:spPr/>
      <dgm:t>
        <a:bodyPr/>
        <a:lstStyle/>
        <a:p>
          <a:endParaRPr lang="en-US"/>
        </a:p>
      </dgm:t>
    </dgm:pt>
    <dgm:pt modelId="{DB41A7C8-E11C-40C9-BF85-C19FD4E09869}">
      <dgm:prSet phldrT="[Text]"/>
      <dgm:spPr/>
      <dgm:t>
        <a:bodyPr/>
        <a:lstStyle/>
        <a:p>
          <a:r>
            <a:rPr lang="en-US" dirty="0" err="1"/>
            <a:t>Jurnal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yang </a:t>
          </a:r>
          <a:r>
            <a:rPr lang="en-US" dirty="0" err="1"/>
            <a:t>biasanya</a:t>
          </a:r>
          <a:r>
            <a:rPr lang="en-US" dirty="0"/>
            <a:t> </a:t>
          </a:r>
          <a:r>
            <a:rPr lang="en-US" dirty="0" err="1"/>
            <a:t>ditulis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para </a:t>
          </a:r>
          <a:r>
            <a:rPr lang="en-US" dirty="0" err="1"/>
            <a:t>ilmuwan</a:t>
          </a:r>
          <a:r>
            <a:rPr lang="en-US" dirty="0"/>
            <a:t> di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akademik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profesional</a:t>
          </a:r>
          <a:r>
            <a:rPr lang="en-US" dirty="0"/>
            <a:t>.</a:t>
          </a:r>
        </a:p>
      </dgm:t>
    </dgm:pt>
    <dgm:pt modelId="{5BEB0BED-608C-48B4-94D5-4F7E2CF25617}" type="parTrans" cxnId="{4272C3CE-2209-4717-B45B-1FE3DF454297}">
      <dgm:prSet/>
      <dgm:spPr/>
      <dgm:t>
        <a:bodyPr/>
        <a:lstStyle/>
        <a:p>
          <a:endParaRPr lang="en-US"/>
        </a:p>
      </dgm:t>
    </dgm:pt>
    <dgm:pt modelId="{B5A58760-3105-40B3-8F3C-BD30155A019F}" type="sibTrans" cxnId="{4272C3CE-2209-4717-B45B-1FE3DF454297}">
      <dgm:prSet/>
      <dgm:spPr/>
      <dgm:t>
        <a:bodyPr/>
        <a:lstStyle/>
        <a:p>
          <a:endParaRPr lang="en-US"/>
        </a:p>
      </dgm:t>
    </dgm:pt>
    <dgm:pt modelId="{8BC4CD91-1E8D-4F19-9AB3-91FB22E32C60}">
      <dgm:prSet phldrT="[Text]"/>
      <dgm:spPr/>
      <dgm:t>
        <a:bodyPr/>
        <a:lstStyle/>
        <a:p>
          <a:r>
            <a:rPr lang="en-US"/>
            <a:t>Artikel dalam jurnal dapat mencakup topik yang sangat spesifik atau bidang penelitian yang sempit.</a:t>
          </a:r>
          <a:endParaRPr lang="en-US" dirty="0"/>
        </a:p>
      </dgm:t>
    </dgm:pt>
    <dgm:pt modelId="{4941AE16-24D4-4848-A9AC-CA73530AF06B}" type="parTrans" cxnId="{DCCD7B88-B5F8-442E-ADF8-924AB29FE02A}">
      <dgm:prSet/>
      <dgm:spPr/>
      <dgm:t>
        <a:bodyPr/>
        <a:lstStyle/>
        <a:p>
          <a:endParaRPr lang="en-US"/>
        </a:p>
      </dgm:t>
    </dgm:pt>
    <dgm:pt modelId="{5AAD5063-34F4-40FB-9A21-453552F05DF9}" type="sibTrans" cxnId="{DCCD7B88-B5F8-442E-ADF8-924AB29FE02A}">
      <dgm:prSet/>
      <dgm:spPr/>
      <dgm:t>
        <a:bodyPr/>
        <a:lstStyle/>
        <a:p>
          <a:endParaRPr lang="en-US"/>
        </a:p>
      </dgm:t>
    </dgm:pt>
    <dgm:pt modelId="{297277CA-5777-4108-9694-779FC9DA40E5}">
      <dgm:prSet phldrT="[Text]"/>
      <dgm:spPr/>
      <dgm:t>
        <a:bodyPr/>
        <a:lstStyle/>
        <a:p>
          <a:r>
            <a:rPr lang="en-US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, </a:t>
          </a:r>
          <a:r>
            <a:rPr lang="en-US" dirty="0" err="1"/>
            <a:t>Anda</a:t>
          </a:r>
          <a:r>
            <a:rPr lang="en-US" dirty="0"/>
            <a:t>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yang </a:t>
          </a:r>
          <a:r>
            <a:rPr lang="en-US" dirty="0" err="1"/>
            <a:t>mensintesis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topik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mendukung</a:t>
          </a:r>
          <a:r>
            <a:rPr lang="en-US" dirty="0"/>
            <a:t> </a:t>
          </a:r>
          <a:r>
            <a:rPr lang="en-US" dirty="0" err="1"/>
            <a:t>argumen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tesis</a:t>
          </a:r>
          <a:r>
            <a:rPr lang="en-US" dirty="0"/>
            <a:t> </a:t>
          </a:r>
          <a:r>
            <a:rPr lang="en-US" dirty="0" err="1"/>
            <a:t>tertentu</a:t>
          </a:r>
          <a:endParaRPr lang="en-US" dirty="0"/>
        </a:p>
      </dgm:t>
    </dgm:pt>
    <dgm:pt modelId="{70F54EC0-F500-43DF-95EF-FABBFA1B1351}" type="parTrans" cxnId="{B4DD2AB6-2C3F-415D-9762-18912AC5152D}">
      <dgm:prSet/>
      <dgm:spPr/>
      <dgm:t>
        <a:bodyPr/>
        <a:lstStyle/>
        <a:p>
          <a:endParaRPr lang="en-US"/>
        </a:p>
      </dgm:t>
    </dgm:pt>
    <dgm:pt modelId="{919E68EC-AEC8-4A18-BA7C-8344F836B953}" type="sibTrans" cxnId="{B4DD2AB6-2C3F-415D-9762-18912AC5152D}">
      <dgm:prSet/>
      <dgm:spPr/>
      <dgm:t>
        <a:bodyPr/>
        <a:lstStyle/>
        <a:p>
          <a:endParaRPr lang="en-US"/>
        </a:p>
      </dgm:t>
    </dgm:pt>
    <dgm:pt modelId="{D49C4017-99CF-46B2-8652-E8CC8C5CBA1A}" type="pres">
      <dgm:prSet presAssocID="{284903C8-11D7-4B98-94A0-723B6FF73A52}" presName="Name0" presStyleCnt="0">
        <dgm:presLayoutVars>
          <dgm:dir/>
          <dgm:animLvl val="lvl"/>
          <dgm:resizeHandles val="exact"/>
        </dgm:presLayoutVars>
      </dgm:prSet>
      <dgm:spPr/>
    </dgm:pt>
    <dgm:pt modelId="{DD3374BF-BA95-4CA1-873A-2D73AF2E2C52}" type="pres">
      <dgm:prSet presAssocID="{3F78F2A4-50E8-4531-BB7D-CC83DC4A1609}" presName="composite" presStyleCnt="0"/>
      <dgm:spPr/>
    </dgm:pt>
    <dgm:pt modelId="{07B71B44-3380-4D63-8B37-153990136247}" type="pres">
      <dgm:prSet presAssocID="{3F78F2A4-50E8-4531-BB7D-CC83DC4A16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07B25F-81D2-4F3B-AE29-20182DF602C1}" type="pres">
      <dgm:prSet presAssocID="{3F78F2A4-50E8-4531-BB7D-CC83DC4A1609}" presName="desTx" presStyleLbl="alignAccFollowNode1" presStyleIdx="0" presStyleCnt="3">
        <dgm:presLayoutVars>
          <dgm:bulletEnabled val="1"/>
        </dgm:presLayoutVars>
      </dgm:prSet>
      <dgm:spPr/>
    </dgm:pt>
    <dgm:pt modelId="{57ED6A62-6281-4F56-AD82-2B4ED85A21AC}" type="pres">
      <dgm:prSet presAssocID="{7E689FD7-9DAE-4FE2-8DB9-8A1EB884B189}" presName="space" presStyleCnt="0"/>
      <dgm:spPr/>
    </dgm:pt>
    <dgm:pt modelId="{F286102E-6119-4641-99B6-A39C15ABCAD6}" type="pres">
      <dgm:prSet presAssocID="{03A5CA55-CC15-40B8-A06B-9CF21C04644D}" presName="composite" presStyleCnt="0"/>
      <dgm:spPr/>
    </dgm:pt>
    <dgm:pt modelId="{498A0B14-AE39-4B5A-9610-5D684F1CDBFC}" type="pres">
      <dgm:prSet presAssocID="{03A5CA55-CC15-40B8-A06B-9CF21C0464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7C6535B-AD85-44BC-9636-74EF3F27D0EA}" type="pres">
      <dgm:prSet presAssocID="{03A5CA55-CC15-40B8-A06B-9CF21C04644D}" presName="desTx" presStyleLbl="alignAccFollowNode1" presStyleIdx="1" presStyleCnt="3">
        <dgm:presLayoutVars>
          <dgm:bulletEnabled val="1"/>
        </dgm:presLayoutVars>
      </dgm:prSet>
      <dgm:spPr/>
    </dgm:pt>
    <dgm:pt modelId="{6243B351-3557-4E58-861F-5B2EA8D1D32D}" type="pres">
      <dgm:prSet presAssocID="{6114D3AF-14D3-4696-B260-A3B549E5435E}" presName="space" presStyleCnt="0"/>
      <dgm:spPr/>
    </dgm:pt>
    <dgm:pt modelId="{1258ABAD-FCA3-400F-8A72-E0B7EF6A9F9A}" type="pres">
      <dgm:prSet presAssocID="{635885F7-4F40-469F-A975-8F49367317C3}" presName="composite" presStyleCnt="0"/>
      <dgm:spPr/>
    </dgm:pt>
    <dgm:pt modelId="{F1D121DA-E488-40B4-A4F0-DE669A33FBA2}" type="pres">
      <dgm:prSet presAssocID="{635885F7-4F40-469F-A975-8F49367317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11BCAB8-47EA-4DAF-ABE1-127F60A28FE9}" type="pres">
      <dgm:prSet presAssocID="{635885F7-4F40-469F-A975-8F49367317C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9C29A03-DF7B-4D84-AA5F-A728DCC8A796}" srcId="{284903C8-11D7-4B98-94A0-723B6FF73A52}" destId="{03A5CA55-CC15-40B8-A06B-9CF21C04644D}" srcOrd="1" destOrd="0" parTransId="{2F889ACE-5184-49BE-B4EC-DAD140EF84D6}" sibTransId="{6114D3AF-14D3-4696-B260-A3B549E5435E}"/>
    <dgm:cxn modelId="{338F2707-6A06-4A73-A4EB-EAB2CC5B7505}" type="presOf" srcId="{DB41A7C8-E11C-40C9-BF85-C19FD4E09869}" destId="{711BCAB8-47EA-4DAF-ABE1-127F60A28FE9}" srcOrd="0" destOrd="0" presId="urn:microsoft.com/office/officeart/2005/8/layout/hList1"/>
    <dgm:cxn modelId="{C04D110A-0930-4631-9089-F3917CA1D8C7}" type="presOf" srcId="{635885F7-4F40-469F-A975-8F49367317C3}" destId="{F1D121DA-E488-40B4-A4F0-DE669A33FBA2}" srcOrd="0" destOrd="0" presId="urn:microsoft.com/office/officeart/2005/8/layout/hList1"/>
    <dgm:cxn modelId="{196D7468-8559-4A64-9BA4-79CE4BD61374}" srcId="{3F78F2A4-50E8-4531-BB7D-CC83DC4A1609}" destId="{0217E9EA-3B71-4B5A-B955-E3AD1B27D962}" srcOrd="0" destOrd="0" parTransId="{FF1F1E8F-6BCA-4CB7-86FC-987AA2518908}" sibTransId="{10CE41FB-EFA4-43CE-9DB7-190DF0B4F5D9}"/>
    <dgm:cxn modelId="{484E3D6D-209C-45B5-8037-948C48E1090A}" type="presOf" srcId="{284903C8-11D7-4B98-94A0-723B6FF73A52}" destId="{D49C4017-99CF-46B2-8652-E8CC8C5CBA1A}" srcOrd="0" destOrd="0" presId="urn:microsoft.com/office/officeart/2005/8/layout/hList1"/>
    <dgm:cxn modelId="{5956096F-0DD9-49E1-B849-D81C785D21FA}" type="presOf" srcId="{297277CA-5777-4108-9694-779FC9DA40E5}" destId="{3607B25F-81D2-4F3B-AE29-20182DF602C1}" srcOrd="0" destOrd="1" presId="urn:microsoft.com/office/officeart/2005/8/layout/hList1"/>
    <dgm:cxn modelId="{A4529871-3192-4E80-84E7-027A16AA69C9}" type="presOf" srcId="{8BC4CD91-1E8D-4F19-9AB3-91FB22E32C60}" destId="{711BCAB8-47EA-4DAF-ABE1-127F60A28FE9}" srcOrd="0" destOrd="1" presId="urn:microsoft.com/office/officeart/2005/8/layout/hList1"/>
    <dgm:cxn modelId="{9E834874-8269-4E24-84A8-9B060D0F0401}" srcId="{284903C8-11D7-4B98-94A0-723B6FF73A52}" destId="{635885F7-4F40-469F-A975-8F49367317C3}" srcOrd="2" destOrd="0" parTransId="{0A88EDC4-DABF-4893-AA83-B1E3B65B781A}" sibTransId="{550579DC-6AC7-4752-A226-0F586DAFB7F2}"/>
    <dgm:cxn modelId="{71394978-4D94-464B-ABE8-367FC310E403}" srcId="{03A5CA55-CC15-40B8-A06B-9CF21C04644D}" destId="{BB6F20DB-D641-4843-A772-AB153C78D74B}" srcOrd="0" destOrd="0" parTransId="{DEAE747E-9702-43AA-8CA5-D67ADFA61BBC}" sibTransId="{133AE7B0-D185-4E6F-BF87-4EBB67D063FE}"/>
    <dgm:cxn modelId="{DCCD7B88-B5F8-442E-ADF8-924AB29FE02A}" srcId="{635885F7-4F40-469F-A975-8F49367317C3}" destId="{8BC4CD91-1E8D-4F19-9AB3-91FB22E32C60}" srcOrd="1" destOrd="0" parTransId="{4941AE16-24D4-4848-A9AC-CA73530AF06B}" sibTransId="{5AAD5063-34F4-40FB-9A21-453552F05DF9}"/>
    <dgm:cxn modelId="{252EC28A-4D4D-4692-9308-9AF9C7410650}" type="presOf" srcId="{03A5CA55-CC15-40B8-A06B-9CF21C04644D}" destId="{498A0B14-AE39-4B5A-9610-5D684F1CDBFC}" srcOrd="0" destOrd="0" presId="urn:microsoft.com/office/officeart/2005/8/layout/hList1"/>
    <dgm:cxn modelId="{5B728597-613F-4C05-8497-AE3845B850FA}" srcId="{284903C8-11D7-4B98-94A0-723B6FF73A52}" destId="{3F78F2A4-50E8-4531-BB7D-CC83DC4A1609}" srcOrd="0" destOrd="0" parTransId="{E8D93809-2667-43CD-907E-27E91DE5FFC8}" sibTransId="{7E689FD7-9DAE-4FE2-8DB9-8A1EB884B189}"/>
    <dgm:cxn modelId="{B4DD2AB6-2C3F-415D-9762-18912AC5152D}" srcId="{3F78F2A4-50E8-4531-BB7D-CC83DC4A1609}" destId="{297277CA-5777-4108-9694-779FC9DA40E5}" srcOrd="1" destOrd="0" parTransId="{70F54EC0-F500-43DF-95EF-FABBFA1B1351}" sibTransId="{919E68EC-AEC8-4A18-BA7C-8344F836B953}"/>
    <dgm:cxn modelId="{7DB903CD-CA5E-43CD-9945-4B0B7A99A697}" type="presOf" srcId="{3F78F2A4-50E8-4531-BB7D-CC83DC4A1609}" destId="{07B71B44-3380-4D63-8B37-153990136247}" srcOrd="0" destOrd="0" presId="urn:microsoft.com/office/officeart/2005/8/layout/hList1"/>
    <dgm:cxn modelId="{4272C3CE-2209-4717-B45B-1FE3DF454297}" srcId="{635885F7-4F40-469F-A975-8F49367317C3}" destId="{DB41A7C8-E11C-40C9-BF85-C19FD4E09869}" srcOrd="0" destOrd="0" parTransId="{5BEB0BED-608C-48B4-94D5-4F7E2CF25617}" sibTransId="{B5A58760-3105-40B3-8F3C-BD30155A019F}"/>
    <dgm:cxn modelId="{2F626DE4-1742-4CBC-815B-D199EBB1585C}" type="presOf" srcId="{BB6F20DB-D641-4843-A772-AB153C78D74B}" destId="{E7C6535B-AD85-44BC-9636-74EF3F27D0EA}" srcOrd="0" destOrd="0" presId="urn:microsoft.com/office/officeart/2005/8/layout/hList1"/>
    <dgm:cxn modelId="{B49039EF-7E4B-4188-9C16-C60870F58178}" type="presOf" srcId="{0217E9EA-3B71-4B5A-B955-E3AD1B27D962}" destId="{3607B25F-81D2-4F3B-AE29-20182DF602C1}" srcOrd="0" destOrd="0" presId="urn:microsoft.com/office/officeart/2005/8/layout/hList1"/>
    <dgm:cxn modelId="{2C3917E3-AFF9-4464-9C1C-85380834E43B}" type="presParOf" srcId="{D49C4017-99CF-46B2-8652-E8CC8C5CBA1A}" destId="{DD3374BF-BA95-4CA1-873A-2D73AF2E2C52}" srcOrd="0" destOrd="0" presId="urn:microsoft.com/office/officeart/2005/8/layout/hList1"/>
    <dgm:cxn modelId="{D8660B0D-6415-4FA4-B348-E68A490A3616}" type="presParOf" srcId="{DD3374BF-BA95-4CA1-873A-2D73AF2E2C52}" destId="{07B71B44-3380-4D63-8B37-153990136247}" srcOrd="0" destOrd="0" presId="urn:microsoft.com/office/officeart/2005/8/layout/hList1"/>
    <dgm:cxn modelId="{A96745BC-6419-45D3-8565-73ED6212F014}" type="presParOf" srcId="{DD3374BF-BA95-4CA1-873A-2D73AF2E2C52}" destId="{3607B25F-81D2-4F3B-AE29-20182DF602C1}" srcOrd="1" destOrd="0" presId="urn:microsoft.com/office/officeart/2005/8/layout/hList1"/>
    <dgm:cxn modelId="{B4113D2E-B997-495E-BBC8-052A23EB9A85}" type="presParOf" srcId="{D49C4017-99CF-46B2-8652-E8CC8C5CBA1A}" destId="{57ED6A62-6281-4F56-AD82-2B4ED85A21AC}" srcOrd="1" destOrd="0" presId="urn:microsoft.com/office/officeart/2005/8/layout/hList1"/>
    <dgm:cxn modelId="{253C3681-DBF0-4B85-BCC5-087A4D9B2A8E}" type="presParOf" srcId="{D49C4017-99CF-46B2-8652-E8CC8C5CBA1A}" destId="{F286102E-6119-4641-99B6-A39C15ABCAD6}" srcOrd="2" destOrd="0" presId="urn:microsoft.com/office/officeart/2005/8/layout/hList1"/>
    <dgm:cxn modelId="{26060142-5BF4-4C8A-A40B-AB3DB96E4BF7}" type="presParOf" srcId="{F286102E-6119-4641-99B6-A39C15ABCAD6}" destId="{498A0B14-AE39-4B5A-9610-5D684F1CDBFC}" srcOrd="0" destOrd="0" presId="urn:microsoft.com/office/officeart/2005/8/layout/hList1"/>
    <dgm:cxn modelId="{3FC34BCA-7DD1-4EDF-A900-DC06421780AA}" type="presParOf" srcId="{F286102E-6119-4641-99B6-A39C15ABCAD6}" destId="{E7C6535B-AD85-44BC-9636-74EF3F27D0EA}" srcOrd="1" destOrd="0" presId="urn:microsoft.com/office/officeart/2005/8/layout/hList1"/>
    <dgm:cxn modelId="{34AA4997-E7A5-4643-B306-CDC4FD513E6B}" type="presParOf" srcId="{D49C4017-99CF-46B2-8652-E8CC8C5CBA1A}" destId="{6243B351-3557-4E58-861F-5B2EA8D1D32D}" srcOrd="3" destOrd="0" presId="urn:microsoft.com/office/officeart/2005/8/layout/hList1"/>
    <dgm:cxn modelId="{FBA146B2-255D-4AF0-9776-FCF4C309EC54}" type="presParOf" srcId="{D49C4017-99CF-46B2-8652-E8CC8C5CBA1A}" destId="{1258ABAD-FCA3-400F-8A72-E0B7EF6A9F9A}" srcOrd="4" destOrd="0" presId="urn:microsoft.com/office/officeart/2005/8/layout/hList1"/>
    <dgm:cxn modelId="{DB9D009E-E6B0-4443-9CA6-31C4A1D3D35D}" type="presParOf" srcId="{1258ABAD-FCA3-400F-8A72-E0B7EF6A9F9A}" destId="{F1D121DA-E488-40B4-A4F0-DE669A33FBA2}" srcOrd="0" destOrd="0" presId="urn:microsoft.com/office/officeart/2005/8/layout/hList1"/>
    <dgm:cxn modelId="{47E803B0-B452-4C4F-85D6-CCDE2E8A475F}" type="presParOf" srcId="{1258ABAD-FCA3-400F-8A72-E0B7EF6A9F9A}" destId="{711BCAB8-47EA-4DAF-ABE1-127F60A28F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4903C8-11D7-4B98-94A0-723B6FF73A52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78F2A4-50E8-4531-BB7D-CC83DC4A1609}">
      <dgm:prSet phldrT="[Text]"/>
      <dgm:spPr/>
      <dgm:t>
        <a:bodyPr/>
        <a:lstStyle/>
        <a:p>
          <a:r>
            <a:rPr lang="en-US" dirty="0"/>
            <a:t>Database</a:t>
          </a:r>
        </a:p>
      </dgm:t>
    </dgm:pt>
    <dgm:pt modelId="{E8D93809-2667-43CD-907E-27E91DE5FFC8}" type="parTrans" cxnId="{5B728597-613F-4C05-8497-AE3845B850FA}">
      <dgm:prSet/>
      <dgm:spPr/>
      <dgm:t>
        <a:bodyPr/>
        <a:lstStyle/>
        <a:p>
          <a:endParaRPr lang="en-US"/>
        </a:p>
      </dgm:t>
    </dgm:pt>
    <dgm:pt modelId="{7E689FD7-9DAE-4FE2-8DB9-8A1EB884B189}" type="sibTrans" cxnId="{5B728597-613F-4C05-8497-AE3845B850FA}">
      <dgm:prSet/>
      <dgm:spPr/>
      <dgm:t>
        <a:bodyPr/>
        <a:lstStyle/>
        <a:p>
          <a:endParaRPr lang="en-US"/>
        </a:p>
      </dgm:t>
    </dgm:pt>
    <dgm:pt modelId="{0217E9EA-3B71-4B5A-B955-E3AD1B27D962}">
      <dgm:prSet phldrT="[Text]"/>
      <dgm:spPr/>
      <dgm:t>
        <a:bodyPr/>
        <a:lstStyle/>
        <a:p>
          <a:r>
            <a:rPr lang="en-US" dirty="0"/>
            <a:t>Database </a:t>
          </a:r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kutipan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di </a:t>
          </a:r>
          <a:r>
            <a:rPr lang="en-US" dirty="0" err="1"/>
            <a:t>majalah</a:t>
          </a:r>
          <a:r>
            <a:rPr lang="en-US" dirty="0"/>
            <a:t>, </a:t>
          </a:r>
          <a:r>
            <a:rPr lang="en-US" dirty="0" err="1"/>
            <a:t>jurnal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kabar</a:t>
          </a:r>
          <a:r>
            <a:rPr lang="en-US" dirty="0"/>
            <a:t>.</a:t>
          </a:r>
        </a:p>
      </dgm:t>
    </dgm:pt>
    <dgm:pt modelId="{FF1F1E8F-6BCA-4CB7-86FC-987AA2518908}" type="parTrans" cxnId="{196D7468-8559-4A64-9BA4-79CE4BD61374}">
      <dgm:prSet/>
      <dgm:spPr/>
      <dgm:t>
        <a:bodyPr/>
        <a:lstStyle/>
        <a:p>
          <a:endParaRPr lang="en-US"/>
        </a:p>
      </dgm:t>
    </dgm:pt>
    <dgm:pt modelId="{10CE41FB-EFA4-43CE-9DB7-190DF0B4F5D9}" type="sibTrans" cxnId="{196D7468-8559-4A64-9BA4-79CE4BD61374}">
      <dgm:prSet/>
      <dgm:spPr/>
      <dgm:t>
        <a:bodyPr/>
        <a:lstStyle/>
        <a:p>
          <a:endParaRPr lang="en-US"/>
        </a:p>
      </dgm:t>
    </dgm:pt>
    <dgm:pt modelId="{03A5CA55-CC15-40B8-A06B-9CF21C04644D}">
      <dgm:prSet phldrT="[Text]"/>
      <dgm:spPr/>
      <dgm:t>
        <a:bodyPr/>
        <a:lstStyle/>
        <a:p>
          <a:r>
            <a:rPr lang="en-US" dirty="0"/>
            <a:t>Magazines</a:t>
          </a:r>
        </a:p>
      </dgm:t>
    </dgm:pt>
    <dgm:pt modelId="{2F889ACE-5184-49BE-B4EC-DAD140EF84D6}" type="parTrans" cxnId="{D9C29A03-DF7B-4D84-AA5F-A728DCC8A796}">
      <dgm:prSet/>
      <dgm:spPr/>
      <dgm:t>
        <a:bodyPr/>
        <a:lstStyle/>
        <a:p>
          <a:endParaRPr lang="en-US"/>
        </a:p>
      </dgm:t>
    </dgm:pt>
    <dgm:pt modelId="{6114D3AF-14D3-4696-B260-A3B549E5435E}" type="sibTrans" cxnId="{D9C29A03-DF7B-4D84-AA5F-A728DCC8A796}">
      <dgm:prSet/>
      <dgm:spPr/>
      <dgm:t>
        <a:bodyPr/>
        <a:lstStyle/>
        <a:p>
          <a:endParaRPr lang="en-US"/>
        </a:p>
      </dgm:t>
    </dgm:pt>
    <dgm:pt modelId="{BB6F20DB-D641-4843-A772-AB153C78D74B}">
      <dgm:prSet phldrT="[Text]"/>
      <dgm:spPr/>
      <dgm:t>
        <a:bodyPr/>
        <a:lstStyle/>
        <a:p>
          <a:r>
            <a:rPr lang="en-US" dirty="0" err="1"/>
            <a:t>Majalah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gambar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beragam</a:t>
          </a:r>
          <a:r>
            <a:rPr lang="en-US" dirty="0"/>
            <a:t> </a:t>
          </a:r>
          <a:r>
            <a:rPr lang="en-US" dirty="0" err="1"/>
            <a:t>topik</a:t>
          </a:r>
          <a:r>
            <a:rPr lang="en-US" dirty="0"/>
            <a:t> yang </a:t>
          </a:r>
          <a:r>
            <a:rPr lang="en-US" dirty="0" err="1"/>
            <a:t>diminati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acara </a:t>
          </a:r>
          <a:r>
            <a:rPr lang="en-US" dirty="0" err="1"/>
            <a:t>terkini</a:t>
          </a:r>
          <a:r>
            <a:rPr lang="en-US" dirty="0"/>
            <a:t>.</a:t>
          </a:r>
        </a:p>
      </dgm:t>
    </dgm:pt>
    <dgm:pt modelId="{DEAE747E-9702-43AA-8CA5-D67ADFA61BBC}" type="parTrans" cxnId="{71394978-4D94-464B-ABE8-367FC310E403}">
      <dgm:prSet/>
      <dgm:spPr/>
      <dgm:t>
        <a:bodyPr/>
        <a:lstStyle/>
        <a:p>
          <a:endParaRPr lang="en-US"/>
        </a:p>
      </dgm:t>
    </dgm:pt>
    <dgm:pt modelId="{133AE7B0-D185-4E6F-BF87-4EBB67D063FE}" type="sibTrans" cxnId="{71394978-4D94-464B-ABE8-367FC310E403}">
      <dgm:prSet/>
      <dgm:spPr/>
      <dgm:t>
        <a:bodyPr/>
        <a:lstStyle/>
        <a:p>
          <a:endParaRPr lang="en-US"/>
        </a:p>
      </dgm:t>
    </dgm:pt>
    <dgm:pt modelId="{635885F7-4F40-469F-A975-8F49367317C3}">
      <dgm:prSet phldrT="[Text]"/>
      <dgm:spPr/>
      <dgm:t>
        <a:bodyPr/>
        <a:lstStyle/>
        <a:p>
          <a:r>
            <a:rPr lang="en-US" dirty="0"/>
            <a:t>Newspaper</a:t>
          </a:r>
        </a:p>
      </dgm:t>
    </dgm:pt>
    <dgm:pt modelId="{0A88EDC4-DABF-4893-AA83-B1E3B65B781A}" type="parTrans" cxnId="{9E834874-8269-4E24-84A8-9B060D0F0401}">
      <dgm:prSet/>
      <dgm:spPr/>
      <dgm:t>
        <a:bodyPr/>
        <a:lstStyle/>
        <a:p>
          <a:endParaRPr lang="en-US"/>
        </a:p>
      </dgm:t>
    </dgm:pt>
    <dgm:pt modelId="{550579DC-6AC7-4752-A226-0F586DAFB7F2}" type="sibTrans" cxnId="{9E834874-8269-4E24-84A8-9B060D0F0401}">
      <dgm:prSet/>
      <dgm:spPr/>
      <dgm:t>
        <a:bodyPr/>
        <a:lstStyle/>
        <a:p>
          <a:endParaRPr lang="en-US"/>
        </a:p>
      </dgm:t>
    </dgm:pt>
    <dgm:pt modelId="{DB41A7C8-E11C-40C9-BF85-C19FD4E09869}">
      <dgm:prSet phldrT="[Text]"/>
      <dgm:spPr/>
      <dgm:t>
        <a:bodyPr/>
        <a:lstStyle/>
        <a:p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kabar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artikel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yang </a:t>
          </a:r>
          <a:r>
            <a:rPr lang="en-US" dirty="0" err="1"/>
            <a:t>biasanya</a:t>
          </a:r>
          <a:r>
            <a:rPr lang="en-US" dirty="0"/>
            <a:t> </a:t>
          </a:r>
          <a:r>
            <a:rPr lang="en-US" dirty="0" err="1"/>
            <a:t>dipublikasikan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hari</a:t>
          </a:r>
          <a:r>
            <a:rPr lang="en-US" dirty="0"/>
            <a:t>.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setidaknya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di </a:t>
          </a:r>
          <a:r>
            <a:rPr lang="en-US" dirty="0" err="1"/>
            <a:t>setiap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,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.</a:t>
          </a:r>
        </a:p>
      </dgm:t>
    </dgm:pt>
    <dgm:pt modelId="{5BEB0BED-608C-48B4-94D5-4F7E2CF25617}" type="parTrans" cxnId="{4272C3CE-2209-4717-B45B-1FE3DF454297}">
      <dgm:prSet/>
      <dgm:spPr/>
      <dgm:t>
        <a:bodyPr/>
        <a:lstStyle/>
        <a:p>
          <a:endParaRPr lang="en-US"/>
        </a:p>
      </dgm:t>
    </dgm:pt>
    <dgm:pt modelId="{B5A58760-3105-40B3-8F3C-BD30155A019F}" type="sibTrans" cxnId="{4272C3CE-2209-4717-B45B-1FE3DF454297}">
      <dgm:prSet/>
      <dgm:spPr/>
      <dgm:t>
        <a:bodyPr/>
        <a:lstStyle/>
        <a:p>
          <a:endParaRPr lang="en-US"/>
        </a:p>
      </dgm:t>
    </dgm:pt>
    <dgm:pt modelId="{D49C4017-99CF-46B2-8652-E8CC8C5CBA1A}" type="pres">
      <dgm:prSet presAssocID="{284903C8-11D7-4B98-94A0-723B6FF73A52}" presName="Name0" presStyleCnt="0">
        <dgm:presLayoutVars>
          <dgm:dir/>
          <dgm:animLvl val="lvl"/>
          <dgm:resizeHandles val="exact"/>
        </dgm:presLayoutVars>
      </dgm:prSet>
      <dgm:spPr/>
    </dgm:pt>
    <dgm:pt modelId="{DD3374BF-BA95-4CA1-873A-2D73AF2E2C52}" type="pres">
      <dgm:prSet presAssocID="{3F78F2A4-50E8-4531-BB7D-CC83DC4A1609}" presName="composite" presStyleCnt="0"/>
      <dgm:spPr/>
    </dgm:pt>
    <dgm:pt modelId="{07B71B44-3380-4D63-8B37-153990136247}" type="pres">
      <dgm:prSet presAssocID="{3F78F2A4-50E8-4531-BB7D-CC83DC4A16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07B25F-81D2-4F3B-AE29-20182DF602C1}" type="pres">
      <dgm:prSet presAssocID="{3F78F2A4-50E8-4531-BB7D-CC83DC4A1609}" presName="desTx" presStyleLbl="alignAccFollowNode1" presStyleIdx="0" presStyleCnt="3">
        <dgm:presLayoutVars>
          <dgm:bulletEnabled val="1"/>
        </dgm:presLayoutVars>
      </dgm:prSet>
      <dgm:spPr/>
    </dgm:pt>
    <dgm:pt modelId="{57ED6A62-6281-4F56-AD82-2B4ED85A21AC}" type="pres">
      <dgm:prSet presAssocID="{7E689FD7-9DAE-4FE2-8DB9-8A1EB884B189}" presName="space" presStyleCnt="0"/>
      <dgm:spPr/>
    </dgm:pt>
    <dgm:pt modelId="{F286102E-6119-4641-99B6-A39C15ABCAD6}" type="pres">
      <dgm:prSet presAssocID="{03A5CA55-CC15-40B8-A06B-9CF21C04644D}" presName="composite" presStyleCnt="0"/>
      <dgm:spPr/>
    </dgm:pt>
    <dgm:pt modelId="{498A0B14-AE39-4B5A-9610-5D684F1CDBFC}" type="pres">
      <dgm:prSet presAssocID="{03A5CA55-CC15-40B8-A06B-9CF21C0464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7C6535B-AD85-44BC-9636-74EF3F27D0EA}" type="pres">
      <dgm:prSet presAssocID="{03A5CA55-CC15-40B8-A06B-9CF21C04644D}" presName="desTx" presStyleLbl="alignAccFollowNode1" presStyleIdx="1" presStyleCnt="3">
        <dgm:presLayoutVars>
          <dgm:bulletEnabled val="1"/>
        </dgm:presLayoutVars>
      </dgm:prSet>
      <dgm:spPr/>
    </dgm:pt>
    <dgm:pt modelId="{6243B351-3557-4E58-861F-5B2EA8D1D32D}" type="pres">
      <dgm:prSet presAssocID="{6114D3AF-14D3-4696-B260-A3B549E5435E}" presName="space" presStyleCnt="0"/>
      <dgm:spPr/>
    </dgm:pt>
    <dgm:pt modelId="{1258ABAD-FCA3-400F-8A72-E0B7EF6A9F9A}" type="pres">
      <dgm:prSet presAssocID="{635885F7-4F40-469F-A975-8F49367317C3}" presName="composite" presStyleCnt="0"/>
      <dgm:spPr/>
    </dgm:pt>
    <dgm:pt modelId="{F1D121DA-E488-40B4-A4F0-DE669A33FBA2}" type="pres">
      <dgm:prSet presAssocID="{635885F7-4F40-469F-A975-8F49367317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11BCAB8-47EA-4DAF-ABE1-127F60A28FE9}" type="pres">
      <dgm:prSet presAssocID="{635885F7-4F40-469F-A975-8F49367317C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9C29A03-DF7B-4D84-AA5F-A728DCC8A796}" srcId="{284903C8-11D7-4B98-94A0-723B6FF73A52}" destId="{03A5CA55-CC15-40B8-A06B-9CF21C04644D}" srcOrd="1" destOrd="0" parTransId="{2F889ACE-5184-49BE-B4EC-DAD140EF84D6}" sibTransId="{6114D3AF-14D3-4696-B260-A3B549E5435E}"/>
    <dgm:cxn modelId="{338F2707-6A06-4A73-A4EB-EAB2CC5B7505}" type="presOf" srcId="{DB41A7C8-E11C-40C9-BF85-C19FD4E09869}" destId="{711BCAB8-47EA-4DAF-ABE1-127F60A28FE9}" srcOrd="0" destOrd="0" presId="urn:microsoft.com/office/officeart/2005/8/layout/hList1"/>
    <dgm:cxn modelId="{C04D110A-0930-4631-9089-F3917CA1D8C7}" type="presOf" srcId="{635885F7-4F40-469F-A975-8F49367317C3}" destId="{F1D121DA-E488-40B4-A4F0-DE669A33FBA2}" srcOrd="0" destOrd="0" presId="urn:microsoft.com/office/officeart/2005/8/layout/hList1"/>
    <dgm:cxn modelId="{196D7468-8559-4A64-9BA4-79CE4BD61374}" srcId="{3F78F2A4-50E8-4531-BB7D-CC83DC4A1609}" destId="{0217E9EA-3B71-4B5A-B955-E3AD1B27D962}" srcOrd="0" destOrd="0" parTransId="{FF1F1E8F-6BCA-4CB7-86FC-987AA2518908}" sibTransId="{10CE41FB-EFA4-43CE-9DB7-190DF0B4F5D9}"/>
    <dgm:cxn modelId="{484E3D6D-209C-45B5-8037-948C48E1090A}" type="presOf" srcId="{284903C8-11D7-4B98-94A0-723B6FF73A52}" destId="{D49C4017-99CF-46B2-8652-E8CC8C5CBA1A}" srcOrd="0" destOrd="0" presId="urn:microsoft.com/office/officeart/2005/8/layout/hList1"/>
    <dgm:cxn modelId="{9E834874-8269-4E24-84A8-9B060D0F0401}" srcId="{284903C8-11D7-4B98-94A0-723B6FF73A52}" destId="{635885F7-4F40-469F-A975-8F49367317C3}" srcOrd="2" destOrd="0" parTransId="{0A88EDC4-DABF-4893-AA83-B1E3B65B781A}" sibTransId="{550579DC-6AC7-4752-A226-0F586DAFB7F2}"/>
    <dgm:cxn modelId="{71394978-4D94-464B-ABE8-367FC310E403}" srcId="{03A5CA55-CC15-40B8-A06B-9CF21C04644D}" destId="{BB6F20DB-D641-4843-A772-AB153C78D74B}" srcOrd="0" destOrd="0" parTransId="{DEAE747E-9702-43AA-8CA5-D67ADFA61BBC}" sibTransId="{133AE7B0-D185-4E6F-BF87-4EBB67D063FE}"/>
    <dgm:cxn modelId="{252EC28A-4D4D-4692-9308-9AF9C7410650}" type="presOf" srcId="{03A5CA55-CC15-40B8-A06B-9CF21C04644D}" destId="{498A0B14-AE39-4B5A-9610-5D684F1CDBFC}" srcOrd="0" destOrd="0" presId="urn:microsoft.com/office/officeart/2005/8/layout/hList1"/>
    <dgm:cxn modelId="{5B728597-613F-4C05-8497-AE3845B850FA}" srcId="{284903C8-11D7-4B98-94A0-723B6FF73A52}" destId="{3F78F2A4-50E8-4531-BB7D-CC83DC4A1609}" srcOrd="0" destOrd="0" parTransId="{E8D93809-2667-43CD-907E-27E91DE5FFC8}" sibTransId="{7E689FD7-9DAE-4FE2-8DB9-8A1EB884B189}"/>
    <dgm:cxn modelId="{7DB903CD-CA5E-43CD-9945-4B0B7A99A697}" type="presOf" srcId="{3F78F2A4-50E8-4531-BB7D-CC83DC4A1609}" destId="{07B71B44-3380-4D63-8B37-153990136247}" srcOrd="0" destOrd="0" presId="urn:microsoft.com/office/officeart/2005/8/layout/hList1"/>
    <dgm:cxn modelId="{4272C3CE-2209-4717-B45B-1FE3DF454297}" srcId="{635885F7-4F40-469F-A975-8F49367317C3}" destId="{DB41A7C8-E11C-40C9-BF85-C19FD4E09869}" srcOrd="0" destOrd="0" parTransId="{5BEB0BED-608C-48B4-94D5-4F7E2CF25617}" sibTransId="{B5A58760-3105-40B3-8F3C-BD30155A019F}"/>
    <dgm:cxn modelId="{2F626DE4-1742-4CBC-815B-D199EBB1585C}" type="presOf" srcId="{BB6F20DB-D641-4843-A772-AB153C78D74B}" destId="{E7C6535B-AD85-44BC-9636-74EF3F27D0EA}" srcOrd="0" destOrd="0" presId="urn:microsoft.com/office/officeart/2005/8/layout/hList1"/>
    <dgm:cxn modelId="{B49039EF-7E4B-4188-9C16-C60870F58178}" type="presOf" srcId="{0217E9EA-3B71-4B5A-B955-E3AD1B27D962}" destId="{3607B25F-81D2-4F3B-AE29-20182DF602C1}" srcOrd="0" destOrd="0" presId="urn:microsoft.com/office/officeart/2005/8/layout/hList1"/>
    <dgm:cxn modelId="{2C3917E3-AFF9-4464-9C1C-85380834E43B}" type="presParOf" srcId="{D49C4017-99CF-46B2-8652-E8CC8C5CBA1A}" destId="{DD3374BF-BA95-4CA1-873A-2D73AF2E2C52}" srcOrd="0" destOrd="0" presId="urn:microsoft.com/office/officeart/2005/8/layout/hList1"/>
    <dgm:cxn modelId="{D8660B0D-6415-4FA4-B348-E68A490A3616}" type="presParOf" srcId="{DD3374BF-BA95-4CA1-873A-2D73AF2E2C52}" destId="{07B71B44-3380-4D63-8B37-153990136247}" srcOrd="0" destOrd="0" presId="urn:microsoft.com/office/officeart/2005/8/layout/hList1"/>
    <dgm:cxn modelId="{A96745BC-6419-45D3-8565-73ED6212F014}" type="presParOf" srcId="{DD3374BF-BA95-4CA1-873A-2D73AF2E2C52}" destId="{3607B25F-81D2-4F3B-AE29-20182DF602C1}" srcOrd="1" destOrd="0" presId="urn:microsoft.com/office/officeart/2005/8/layout/hList1"/>
    <dgm:cxn modelId="{B4113D2E-B997-495E-BBC8-052A23EB9A85}" type="presParOf" srcId="{D49C4017-99CF-46B2-8652-E8CC8C5CBA1A}" destId="{57ED6A62-6281-4F56-AD82-2B4ED85A21AC}" srcOrd="1" destOrd="0" presId="urn:microsoft.com/office/officeart/2005/8/layout/hList1"/>
    <dgm:cxn modelId="{253C3681-DBF0-4B85-BCC5-087A4D9B2A8E}" type="presParOf" srcId="{D49C4017-99CF-46B2-8652-E8CC8C5CBA1A}" destId="{F286102E-6119-4641-99B6-A39C15ABCAD6}" srcOrd="2" destOrd="0" presId="urn:microsoft.com/office/officeart/2005/8/layout/hList1"/>
    <dgm:cxn modelId="{26060142-5BF4-4C8A-A40B-AB3DB96E4BF7}" type="presParOf" srcId="{F286102E-6119-4641-99B6-A39C15ABCAD6}" destId="{498A0B14-AE39-4B5A-9610-5D684F1CDBFC}" srcOrd="0" destOrd="0" presId="urn:microsoft.com/office/officeart/2005/8/layout/hList1"/>
    <dgm:cxn modelId="{3FC34BCA-7DD1-4EDF-A900-DC06421780AA}" type="presParOf" srcId="{F286102E-6119-4641-99B6-A39C15ABCAD6}" destId="{E7C6535B-AD85-44BC-9636-74EF3F27D0EA}" srcOrd="1" destOrd="0" presId="urn:microsoft.com/office/officeart/2005/8/layout/hList1"/>
    <dgm:cxn modelId="{34AA4997-E7A5-4643-B306-CDC4FD513E6B}" type="presParOf" srcId="{D49C4017-99CF-46B2-8652-E8CC8C5CBA1A}" destId="{6243B351-3557-4E58-861F-5B2EA8D1D32D}" srcOrd="3" destOrd="0" presId="urn:microsoft.com/office/officeart/2005/8/layout/hList1"/>
    <dgm:cxn modelId="{FBA146B2-255D-4AF0-9776-FCF4C309EC54}" type="presParOf" srcId="{D49C4017-99CF-46B2-8652-E8CC8C5CBA1A}" destId="{1258ABAD-FCA3-400F-8A72-E0B7EF6A9F9A}" srcOrd="4" destOrd="0" presId="urn:microsoft.com/office/officeart/2005/8/layout/hList1"/>
    <dgm:cxn modelId="{DB9D009E-E6B0-4443-9CA6-31C4A1D3D35D}" type="presParOf" srcId="{1258ABAD-FCA3-400F-8A72-E0B7EF6A9F9A}" destId="{F1D121DA-E488-40B4-A4F0-DE669A33FBA2}" srcOrd="0" destOrd="0" presId="urn:microsoft.com/office/officeart/2005/8/layout/hList1"/>
    <dgm:cxn modelId="{47E803B0-B452-4C4F-85D6-CCDE2E8A475F}" type="presParOf" srcId="{1258ABAD-FCA3-400F-8A72-E0B7EF6A9F9A}" destId="{711BCAB8-47EA-4DAF-ABE1-127F60A28FE9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4903C8-11D7-4B98-94A0-723B6FF73A5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8F2A4-50E8-4531-BB7D-CC83DC4A1609}">
      <dgm:prSet phldrT="[Text]"/>
      <dgm:spPr/>
      <dgm:t>
        <a:bodyPr/>
        <a:lstStyle/>
        <a:p>
          <a:r>
            <a:rPr lang="en-US" dirty="0"/>
            <a:t>Library Catalog</a:t>
          </a:r>
        </a:p>
      </dgm:t>
    </dgm:pt>
    <dgm:pt modelId="{E8D93809-2667-43CD-907E-27E91DE5FFC8}" type="parTrans" cxnId="{5B728597-613F-4C05-8497-AE3845B850FA}">
      <dgm:prSet/>
      <dgm:spPr/>
      <dgm:t>
        <a:bodyPr/>
        <a:lstStyle/>
        <a:p>
          <a:endParaRPr lang="en-US"/>
        </a:p>
      </dgm:t>
    </dgm:pt>
    <dgm:pt modelId="{7E689FD7-9DAE-4FE2-8DB9-8A1EB884B189}" type="sibTrans" cxnId="{5B728597-613F-4C05-8497-AE3845B850FA}">
      <dgm:prSet/>
      <dgm:spPr/>
      <dgm:t>
        <a:bodyPr/>
        <a:lstStyle/>
        <a:p>
          <a:endParaRPr lang="en-US"/>
        </a:p>
      </dgm:t>
    </dgm:pt>
    <dgm:pt modelId="{0217E9EA-3B71-4B5A-B955-E3AD1B27D962}">
      <dgm:prSet phldrT="[Text]"/>
      <dgm:spPr/>
      <dgm:t>
        <a:bodyPr/>
        <a:lstStyle/>
        <a:p>
          <a:r>
            <a:rPr lang="en-US" dirty="0" err="1"/>
            <a:t>Katalog</a:t>
          </a:r>
          <a:r>
            <a:rPr lang="en-US" dirty="0"/>
            <a:t> </a:t>
          </a:r>
          <a:r>
            <a:rPr lang="en-US" dirty="0" err="1"/>
            <a:t>perpustakaan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kumpulan</a:t>
          </a:r>
          <a:r>
            <a:rPr lang="en-US" dirty="0"/>
            <a:t> </a:t>
          </a:r>
          <a:r>
            <a:rPr lang="en-US" dirty="0" err="1"/>
            <a:t>catatan</a:t>
          </a:r>
          <a:r>
            <a:rPr lang="en-US" dirty="0"/>
            <a:t> </a:t>
          </a:r>
          <a:r>
            <a:rPr lang="en-US" dirty="0" err="1"/>
            <a:t>terorganisir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dicari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item di </a:t>
          </a:r>
          <a:r>
            <a:rPr lang="en-US" dirty="0" err="1"/>
            <a:t>perpustakaan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ditemukan</a:t>
          </a:r>
          <a:r>
            <a:rPr lang="en-US" dirty="0"/>
            <a:t> di </a:t>
          </a:r>
          <a:r>
            <a:rPr lang="en-US" dirty="0" err="1"/>
            <a:t>halaman</a:t>
          </a:r>
          <a:r>
            <a:rPr lang="en-US" dirty="0"/>
            <a:t> </a:t>
          </a:r>
          <a:r>
            <a:rPr lang="en-US" dirty="0" err="1"/>
            <a:t>depan</a:t>
          </a:r>
          <a:r>
            <a:rPr lang="en-US" dirty="0"/>
            <a:t> </a:t>
          </a:r>
          <a:r>
            <a:rPr lang="en-US" dirty="0" err="1"/>
            <a:t>perpustakaan</a:t>
          </a:r>
          <a:r>
            <a:rPr lang="en-US" dirty="0"/>
            <a:t>. </a:t>
          </a:r>
          <a:r>
            <a:rPr lang="en-US" dirty="0" err="1"/>
            <a:t>Katalog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mengarahkan</a:t>
          </a:r>
          <a:r>
            <a:rPr lang="en-US" dirty="0"/>
            <a:t> </a:t>
          </a:r>
          <a:r>
            <a:rPr lang="en-US" dirty="0" err="1"/>
            <a:t>Anda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sekelompok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, yang </a:t>
          </a:r>
          <a:r>
            <a:rPr lang="en-US" dirty="0" err="1"/>
            <a:t>dimiliki</a:t>
          </a:r>
          <a:r>
            <a:rPr lang="en-US" dirty="0"/>
            <a:t> </a:t>
          </a:r>
          <a:r>
            <a:rPr lang="en-US" dirty="0" err="1"/>
            <a:t>perpustakaan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topik</a:t>
          </a:r>
          <a:r>
            <a:rPr lang="en-US" dirty="0"/>
            <a:t> </a:t>
          </a:r>
          <a:r>
            <a:rPr lang="en-US" dirty="0" err="1"/>
            <a:t>Anda</a:t>
          </a:r>
          <a:endParaRPr lang="en-US" dirty="0"/>
        </a:p>
      </dgm:t>
    </dgm:pt>
    <dgm:pt modelId="{FF1F1E8F-6BCA-4CB7-86FC-987AA2518908}" type="parTrans" cxnId="{196D7468-8559-4A64-9BA4-79CE4BD61374}">
      <dgm:prSet/>
      <dgm:spPr/>
      <dgm:t>
        <a:bodyPr/>
        <a:lstStyle/>
        <a:p>
          <a:endParaRPr lang="en-US"/>
        </a:p>
      </dgm:t>
    </dgm:pt>
    <dgm:pt modelId="{10CE41FB-EFA4-43CE-9DB7-190DF0B4F5D9}" type="sibTrans" cxnId="{196D7468-8559-4A64-9BA4-79CE4BD61374}">
      <dgm:prSet/>
      <dgm:spPr/>
      <dgm:t>
        <a:bodyPr/>
        <a:lstStyle/>
        <a:p>
          <a:endParaRPr lang="en-US"/>
        </a:p>
      </dgm:t>
    </dgm:pt>
    <dgm:pt modelId="{03A5CA55-CC15-40B8-A06B-9CF21C04644D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2F889ACE-5184-49BE-B4EC-DAD140EF84D6}" type="parTrans" cxnId="{D9C29A03-DF7B-4D84-AA5F-A728DCC8A796}">
      <dgm:prSet/>
      <dgm:spPr/>
      <dgm:t>
        <a:bodyPr/>
        <a:lstStyle/>
        <a:p>
          <a:endParaRPr lang="en-US"/>
        </a:p>
      </dgm:t>
    </dgm:pt>
    <dgm:pt modelId="{6114D3AF-14D3-4696-B260-A3B549E5435E}" type="sibTrans" cxnId="{D9C29A03-DF7B-4D84-AA5F-A728DCC8A796}">
      <dgm:prSet/>
      <dgm:spPr/>
      <dgm:t>
        <a:bodyPr/>
        <a:lstStyle/>
        <a:p>
          <a:endParaRPr lang="en-US"/>
        </a:p>
      </dgm:t>
    </dgm:pt>
    <dgm:pt modelId="{BB6F20DB-D641-4843-A772-AB153C78D74B}">
      <dgm:prSet phldrT="[Text]"/>
      <dgm:spPr/>
      <dgm:t>
        <a:bodyPr/>
        <a:lstStyle/>
        <a:p>
          <a:r>
            <a:rPr lang="en-US" dirty="0"/>
            <a:t>Web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Anda</a:t>
          </a:r>
          <a:r>
            <a:rPr lang="en-US" dirty="0"/>
            <a:t>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sebagian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di Internet </a:t>
          </a:r>
          <a:r>
            <a:rPr lang="en-US" dirty="0" err="1"/>
            <a:t>melalui</a:t>
          </a:r>
          <a:r>
            <a:rPr lang="en-US" dirty="0"/>
            <a:t> browser. Salah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fitur</a:t>
          </a:r>
          <a:r>
            <a:rPr lang="en-US" dirty="0"/>
            <a:t> </a:t>
          </a:r>
          <a:r>
            <a:rPr lang="en-US" dirty="0" err="1"/>
            <a:t>utama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Web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cepat</a:t>
          </a:r>
          <a:r>
            <a:rPr lang="en-US" dirty="0"/>
            <a:t> </a:t>
          </a:r>
          <a:r>
            <a:rPr lang="en-US" dirty="0" err="1"/>
            <a:t>menautkan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lainnya</a:t>
          </a:r>
          <a:r>
            <a:rPr lang="en-US" dirty="0"/>
            <a:t>. Web </a:t>
          </a:r>
          <a:r>
            <a:rPr lang="en-US" dirty="0" err="1"/>
            <a:t>berisi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teks</a:t>
          </a:r>
          <a:r>
            <a:rPr lang="en-US" dirty="0"/>
            <a:t> </a:t>
          </a:r>
          <a:r>
            <a:rPr lang="en-US" dirty="0" err="1"/>
            <a:t>biasa</a:t>
          </a:r>
          <a:r>
            <a:rPr lang="en-US" dirty="0"/>
            <a:t>, </a:t>
          </a:r>
          <a:r>
            <a:rPr lang="en-US" dirty="0" err="1"/>
            <a:t>termasuk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, </a:t>
          </a:r>
          <a:r>
            <a:rPr lang="en-US" dirty="0" err="1"/>
            <a:t>gambar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video</a:t>
          </a:r>
        </a:p>
      </dgm:t>
    </dgm:pt>
    <dgm:pt modelId="{133AE7B0-D185-4E6F-BF87-4EBB67D063FE}" type="sibTrans" cxnId="{71394978-4D94-464B-ABE8-367FC310E403}">
      <dgm:prSet/>
      <dgm:spPr/>
      <dgm:t>
        <a:bodyPr/>
        <a:lstStyle/>
        <a:p>
          <a:endParaRPr lang="en-US"/>
        </a:p>
      </dgm:t>
    </dgm:pt>
    <dgm:pt modelId="{DEAE747E-9702-43AA-8CA5-D67ADFA61BBC}" type="parTrans" cxnId="{71394978-4D94-464B-ABE8-367FC310E403}">
      <dgm:prSet/>
      <dgm:spPr/>
      <dgm:t>
        <a:bodyPr/>
        <a:lstStyle/>
        <a:p>
          <a:endParaRPr lang="en-US"/>
        </a:p>
      </dgm:t>
    </dgm:pt>
    <dgm:pt modelId="{D49C4017-99CF-46B2-8652-E8CC8C5CBA1A}" type="pres">
      <dgm:prSet presAssocID="{284903C8-11D7-4B98-94A0-723B6FF73A52}" presName="Name0" presStyleCnt="0">
        <dgm:presLayoutVars>
          <dgm:dir/>
          <dgm:animLvl val="lvl"/>
          <dgm:resizeHandles val="exact"/>
        </dgm:presLayoutVars>
      </dgm:prSet>
      <dgm:spPr/>
    </dgm:pt>
    <dgm:pt modelId="{DD3374BF-BA95-4CA1-873A-2D73AF2E2C52}" type="pres">
      <dgm:prSet presAssocID="{3F78F2A4-50E8-4531-BB7D-CC83DC4A1609}" presName="composite" presStyleCnt="0"/>
      <dgm:spPr/>
    </dgm:pt>
    <dgm:pt modelId="{07B71B44-3380-4D63-8B37-153990136247}" type="pres">
      <dgm:prSet presAssocID="{3F78F2A4-50E8-4531-BB7D-CC83DC4A160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07B25F-81D2-4F3B-AE29-20182DF602C1}" type="pres">
      <dgm:prSet presAssocID="{3F78F2A4-50E8-4531-BB7D-CC83DC4A1609}" presName="desTx" presStyleLbl="alignAccFollowNode1" presStyleIdx="0" presStyleCnt="2">
        <dgm:presLayoutVars>
          <dgm:bulletEnabled val="1"/>
        </dgm:presLayoutVars>
      </dgm:prSet>
      <dgm:spPr/>
    </dgm:pt>
    <dgm:pt modelId="{57ED6A62-6281-4F56-AD82-2B4ED85A21AC}" type="pres">
      <dgm:prSet presAssocID="{7E689FD7-9DAE-4FE2-8DB9-8A1EB884B189}" presName="space" presStyleCnt="0"/>
      <dgm:spPr/>
    </dgm:pt>
    <dgm:pt modelId="{F286102E-6119-4641-99B6-A39C15ABCAD6}" type="pres">
      <dgm:prSet presAssocID="{03A5CA55-CC15-40B8-A06B-9CF21C04644D}" presName="composite" presStyleCnt="0"/>
      <dgm:spPr/>
    </dgm:pt>
    <dgm:pt modelId="{498A0B14-AE39-4B5A-9610-5D684F1CDBFC}" type="pres">
      <dgm:prSet presAssocID="{03A5CA55-CC15-40B8-A06B-9CF21C04644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7C6535B-AD85-44BC-9636-74EF3F27D0EA}" type="pres">
      <dgm:prSet presAssocID="{03A5CA55-CC15-40B8-A06B-9CF21C04644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9C29A03-DF7B-4D84-AA5F-A728DCC8A796}" srcId="{284903C8-11D7-4B98-94A0-723B6FF73A52}" destId="{03A5CA55-CC15-40B8-A06B-9CF21C04644D}" srcOrd="1" destOrd="0" parTransId="{2F889ACE-5184-49BE-B4EC-DAD140EF84D6}" sibTransId="{6114D3AF-14D3-4696-B260-A3B549E5435E}"/>
    <dgm:cxn modelId="{196D7468-8559-4A64-9BA4-79CE4BD61374}" srcId="{3F78F2A4-50E8-4531-BB7D-CC83DC4A1609}" destId="{0217E9EA-3B71-4B5A-B955-E3AD1B27D962}" srcOrd="0" destOrd="0" parTransId="{FF1F1E8F-6BCA-4CB7-86FC-987AA2518908}" sibTransId="{10CE41FB-EFA4-43CE-9DB7-190DF0B4F5D9}"/>
    <dgm:cxn modelId="{484E3D6D-209C-45B5-8037-948C48E1090A}" type="presOf" srcId="{284903C8-11D7-4B98-94A0-723B6FF73A52}" destId="{D49C4017-99CF-46B2-8652-E8CC8C5CBA1A}" srcOrd="0" destOrd="0" presId="urn:microsoft.com/office/officeart/2005/8/layout/hList1"/>
    <dgm:cxn modelId="{71394978-4D94-464B-ABE8-367FC310E403}" srcId="{03A5CA55-CC15-40B8-A06B-9CF21C04644D}" destId="{BB6F20DB-D641-4843-A772-AB153C78D74B}" srcOrd="0" destOrd="0" parTransId="{DEAE747E-9702-43AA-8CA5-D67ADFA61BBC}" sibTransId="{133AE7B0-D185-4E6F-BF87-4EBB67D063FE}"/>
    <dgm:cxn modelId="{252EC28A-4D4D-4692-9308-9AF9C7410650}" type="presOf" srcId="{03A5CA55-CC15-40B8-A06B-9CF21C04644D}" destId="{498A0B14-AE39-4B5A-9610-5D684F1CDBFC}" srcOrd="0" destOrd="0" presId="urn:microsoft.com/office/officeart/2005/8/layout/hList1"/>
    <dgm:cxn modelId="{5B728597-613F-4C05-8497-AE3845B850FA}" srcId="{284903C8-11D7-4B98-94A0-723B6FF73A52}" destId="{3F78F2A4-50E8-4531-BB7D-CC83DC4A1609}" srcOrd="0" destOrd="0" parTransId="{E8D93809-2667-43CD-907E-27E91DE5FFC8}" sibTransId="{7E689FD7-9DAE-4FE2-8DB9-8A1EB884B189}"/>
    <dgm:cxn modelId="{7DB903CD-CA5E-43CD-9945-4B0B7A99A697}" type="presOf" srcId="{3F78F2A4-50E8-4531-BB7D-CC83DC4A1609}" destId="{07B71B44-3380-4D63-8B37-153990136247}" srcOrd="0" destOrd="0" presId="urn:microsoft.com/office/officeart/2005/8/layout/hList1"/>
    <dgm:cxn modelId="{2F626DE4-1742-4CBC-815B-D199EBB1585C}" type="presOf" srcId="{BB6F20DB-D641-4843-A772-AB153C78D74B}" destId="{E7C6535B-AD85-44BC-9636-74EF3F27D0EA}" srcOrd="0" destOrd="0" presId="urn:microsoft.com/office/officeart/2005/8/layout/hList1"/>
    <dgm:cxn modelId="{B49039EF-7E4B-4188-9C16-C60870F58178}" type="presOf" srcId="{0217E9EA-3B71-4B5A-B955-E3AD1B27D962}" destId="{3607B25F-81D2-4F3B-AE29-20182DF602C1}" srcOrd="0" destOrd="0" presId="urn:microsoft.com/office/officeart/2005/8/layout/hList1"/>
    <dgm:cxn modelId="{2C3917E3-AFF9-4464-9C1C-85380834E43B}" type="presParOf" srcId="{D49C4017-99CF-46B2-8652-E8CC8C5CBA1A}" destId="{DD3374BF-BA95-4CA1-873A-2D73AF2E2C52}" srcOrd="0" destOrd="0" presId="urn:microsoft.com/office/officeart/2005/8/layout/hList1"/>
    <dgm:cxn modelId="{D8660B0D-6415-4FA4-B348-E68A490A3616}" type="presParOf" srcId="{DD3374BF-BA95-4CA1-873A-2D73AF2E2C52}" destId="{07B71B44-3380-4D63-8B37-153990136247}" srcOrd="0" destOrd="0" presId="urn:microsoft.com/office/officeart/2005/8/layout/hList1"/>
    <dgm:cxn modelId="{A96745BC-6419-45D3-8565-73ED6212F014}" type="presParOf" srcId="{DD3374BF-BA95-4CA1-873A-2D73AF2E2C52}" destId="{3607B25F-81D2-4F3B-AE29-20182DF602C1}" srcOrd="1" destOrd="0" presId="urn:microsoft.com/office/officeart/2005/8/layout/hList1"/>
    <dgm:cxn modelId="{B4113D2E-B997-495E-BBC8-052A23EB9A85}" type="presParOf" srcId="{D49C4017-99CF-46B2-8652-E8CC8C5CBA1A}" destId="{57ED6A62-6281-4F56-AD82-2B4ED85A21AC}" srcOrd="1" destOrd="0" presId="urn:microsoft.com/office/officeart/2005/8/layout/hList1"/>
    <dgm:cxn modelId="{253C3681-DBF0-4B85-BCC5-087A4D9B2A8E}" type="presParOf" srcId="{D49C4017-99CF-46B2-8652-E8CC8C5CBA1A}" destId="{F286102E-6119-4641-99B6-A39C15ABCAD6}" srcOrd="2" destOrd="0" presId="urn:microsoft.com/office/officeart/2005/8/layout/hList1"/>
    <dgm:cxn modelId="{26060142-5BF4-4C8A-A40B-AB3DB96E4BF7}" type="presParOf" srcId="{F286102E-6119-4641-99B6-A39C15ABCAD6}" destId="{498A0B14-AE39-4B5A-9610-5D684F1CDBFC}" srcOrd="0" destOrd="0" presId="urn:microsoft.com/office/officeart/2005/8/layout/hList1"/>
    <dgm:cxn modelId="{3FC34BCA-7DD1-4EDF-A900-DC06421780AA}" type="presParOf" srcId="{F286102E-6119-4641-99B6-A39C15ABCAD6}" destId="{E7C6535B-AD85-44BC-9636-74EF3F27D0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E050A-C18B-45CE-8408-C979AB6E4C65}">
      <dsp:nvSpPr>
        <dsp:cNvPr id="0" name=""/>
        <dsp:cNvSpPr/>
      </dsp:nvSpPr>
      <dsp:spPr>
        <a:xfrm>
          <a:off x="804046" y="1014976"/>
          <a:ext cx="4824282" cy="2594334"/>
        </a:xfrm>
        <a:prstGeom prst="round2DiagRect">
          <a:avLst>
            <a:gd name="adj1" fmla="val 0"/>
            <a:gd name="adj2" fmla="val 166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E45161-4101-40DD-A8C3-C357D1BC4799}">
      <dsp:nvSpPr>
        <dsp:cNvPr id="0" name=""/>
        <dsp:cNvSpPr/>
      </dsp:nvSpPr>
      <dsp:spPr>
        <a:xfrm>
          <a:off x="3216187" y="1290133"/>
          <a:ext cx="643" cy="204402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FABE81B-C6AF-43D5-8A49-B6183598D4F8}">
      <dsp:nvSpPr>
        <dsp:cNvPr id="0" name=""/>
        <dsp:cNvSpPr/>
      </dsp:nvSpPr>
      <dsp:spPr>
        <a:xfrm>
          <a:off x="964856" y="1211517"/>
          <a:ext cx="2090522" cy="22012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Primary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Secondary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Tertiary</a:t>
          </a:r>
        </a:p>
      </dsp:txBody>
      <dsp:txXfrm>
        <a:off x="964856" y="1211517"/>
        <a:ext cx="2090522" cy="2201253"/>
      </dsp:txXfrm>
    </dsp:sp>
    <dsp:sp modelId="{E33FB067-A4E4-49BB-8D53-F6746BB2BEE7}">
      <dsp:nvSpPr>
        <dsp:cNvPr id="0" name=""/>
        <dsp:cNvSpPr/>
      </dsp:nvSpPr>
      <dsp:spPr>
        <a:xfrm>
          <a:off x="3376997" y="1211517"/>
          <a:ext cx="2090522" cy="22012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Scholarly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chemeClr val="bg1"/>
            </a:solidFill>
          </a:endParaRP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Popular</a:t>
          </a:r>
        </a:p>
      </dsp:txBody>
      <dsp:txXfrm>
        <a:off x="3376997" y="1211517"/>
        <a:ext cx="2090522" cy="2201253"/>
      </dsp:txXfrm>
    </dsp:sp>
    <dsp:sp modelId="{04E87B8C-57B9-449F-B843-81D3AC733CFB}">
      <dsp:nvSpPr>
        <dsp:cNvPr id="0" name=""/>
        <dsp:cNvSpPr/>
      </dsp:nvSpPr>
      <dsp:spPr>
        <a:xfrm rot="16200000">
          <a:off x="-1013067" y="1359807"/>
          <a:ext cx="2830182" cy="804047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 Sources</a:t>
          </a:r>
        </a:p>
      </dsp:txBody>
      <dsp:txXfrm>
        <a:off x="-891548" y="1683021"/>
        <a:ext cx="2587144" cy="400657"/>
      </dsp:txXfrm>
    </dsp:sp>
    <dsp:sp modelId="{639A9AA7-5ABC-48C6-B904-9589E24E4BE8}">
      <dsp:nvSpPr>
        <dsp:cNvPr id="0" name=""/>
        <dsp:cNvSpPr/>
      </dsp:nvSpPr>
      <dsp:spPr>
        <a:xfrm rot="5400000">
          <a:off x="4615261" y="2460433"/>
          <a:ext cx="2830182" cy="804047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 Source</a:t>
          </a:r>
        </a:p>
      </dsp:txBody>
      <dsp:txXfrm>
        <a:off x="4736780" y="2540609"/>
        <a:ext cx="2587144" cy="400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49C9F-718D-4385-A15F-D1AA220FFDDE}">
      <dsp:nvSpPr>
        <dsp:cNvPr id="0" name=""/>
        <dsp:cNvSpPr/>
      </dsp:nvSpPr>
      <dsp:spPr>
        <a:xfrm rot="16200000">
          <a:off x="-1575943" y="1579903"/>
          <a:ext cx="4724399" cy="1564592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Relevansi</a:t>
          </a:r>
          <a:endParaRPr lang="en-US" sz="1800" b="1" kern="1200" dirty="0"/>
        </a:p>
      </dsp:txBody>
      <dsp:txXfrm rot="5400000">
        <a:off x="3960" y="944880"/>
        <a:ext cx="1564592" cy="2834639"/>
      </dsp:txXfrm>
    </dsp:sp>
    <dsp:sp modelId="{8773DAC9-D776-404E-8D15-6314BB3E6500}">
      <dsp:nvSpPr>
        <dsp:cNvPr id="0" name=""/>
        <dsp:cNvSpPr/>
      </dsp:nvSpPr>
      <dsp:spPr>
        <a:xfrm rot="16200000">
          <a:off x="105993" y="1579903"/>
          <a:ext cx="4724399" cy="1564592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Kredibilitas</a:t>
          </a:r>
          <a:endParaRPr lang="en-US" sz="1800" b="1" kern="1200" dirty="0"/>
        </a:p>
      </dsp:txBody>
      <dsp:txXfrm rot="5400000">
        <a:off x="1685896" y="944880"/>
        <a:ext cx="1564592" cy="2834639"/>
      </dsp:txXfrm>
    </dsp:sp>
    <dsp:sp modelId="{36CC0C28-10FF-4872-9022-930A4FBC1AF6}">
      <dsp:nvSpPr>
        <dsp:cNvPr id="0" name=""/>
        <dsp:cNvSpPr/>
      </dsp:nvSpPr>
      <dsp:spPr>
        <a:xfrm rot="16200000">
          <a:off x="1787931" y="1579903"/>
          <a:ext cx="4724399" cy="1564592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Penanggung</a:t>
          </a:r>
          <a:r>
            <a:rPr lang="en-US" sz="1800" b="1" kern="1200" dirty="0"/>
            <a:t> </a:t>
          </a:r>
          <a:r>
            <a:rPr lang="en-US" sz="1800" b="1" kern="1200" dirty="0" err="1"/>
            <a:t>Jawab</a:t>
          </a:r>
          <a:endParaRPr lang="en-US" sz="1800" b="1" kern="1200" dirty="0"/>
        </a:p>
      </dsp:txBody>
      <dsp:txXfrm rot="5400000">
        <a:off x="3367834" y="944880"/>
        <a:ext cx="1564592" cy="2834639"/>
      </dsp:txXfrm>
    </dsp:sp>
    <dsp:sp modelId="{6F112667-E137-4463-94F6-A441D85061F3}">
      <dsp:nvSpPr>
        <dsp:cNvPr id="0" name=""/>
        <dsp:cNvSpPr/>
      </dsp:nvSpPr>
      <dsp:spPr>
        <a:xfrm rot="16200000">
          <a:off x="3469868" y="1579903"/>
          <a:ext cx="4724399" cy="1564592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Proses </a:t>
          </a:r>
          <a:r>
            <a:rPr lang="en-US" sz="1800" b="1" kern="1200" dirty="0" err="1"/>
            <a:t>Pembuatan</a:t>
          </a:r>
          <a:endParaRPr lang="en-US" sz="1800" b="1" kern="1200" dirty="0"/>
        </a:p>
      </dsp:txBody>
      <dsp:txXfrm rot="5400000">
        <a:off x="5049771" y="944880"/>
        <a:ext cx="1564592" cy="2834639"/>
      </dsp:txXfrm>
    </dsp:sp>
    <dsp:sp modelId="{EA6E6843-DB74-42FF-BE85-CAA907C0064C}">
      <dsp:nvSpPr>
        <dsp:cNvPr id="0" name=""/>
        <dsp:cNvSpPr/>
      </dsp:nvSpPr>
      <dsp:spPr>
        <a:xfrm rot="16200000">
          <a:off x="5151807" y="1579903"/>
          <a:ext cx="4724399" cy="1564592"/>
        </a:xfrm>
        <a:prstGeom prst="flowChartManualOperation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Pemanfaatan</a:t>
          </a:r>
          <a:endParaRPr lang="en-US" sz="1800" b="1" kern="1200" dirty="0"/>
        </a:p>
      </dsp:txBody>
      <dsp:txXfrm rot="5400000">
        <a:off x="6731710" y="944880"/>
        <a:ext cx="1564592" cy="2834639"/>
      </dsp:txXfrm>
    </dsp:sp>
    <dsp:sp modelId="{E379F084-8122-4BD1-AF7A-264FEEE91A74}">
      <dsp:nvSpPr>
        <dsp:cNvPr id="0" name=""/>
        <dsp:cNvSpPr/>
      </dsp:nvSpPr>
      <dsp:spPr>
        <a:xfrm rot="16200000">
          <a:off x="6833743" y="1579903"/>
          <a:ext cx="4724399" cy="1564592"/>
        </a:xfrm>
        <a:prstGeom prst="flowChartManualOperati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7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Kemutakhiran</a:t>
          </a:r>
          <a:endParaRPr lang="en-US" sz="1800" b="1" kern="1200" dirty="0"/>
        </a:p>
      </dsp:txBody>
      <dsp:txXfrm rot="5400000">
        <a:off x="8413646" y="944880"/>
        <a:ext cx="1564592" cy="28346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F8A6-2F3A-48E0-8A6C-99731E65CB89}">
      <dsp:nvSpPr>
        <dsp:cNvPr id="0" name=""/>
        <dsp:cNvSpPr/>
      </dsp:nvSpPr>
      <dsp:spPr>
        <a:xfrm>
          <a:off x="2992104" y="0"/>
          <a:ext cx="2404048" cy="24044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F786D-EDA5-4A2C-9611-BA943D600A6F}">
      <dsp:nvSpPr>
        <dsp:cNvPr id="0" name=""/>
        <dsp:cNvSpPr/>
      </dsp:nvSpPr>
      <dsp:spPr>
        <a:xfrm>
          <a:off x="3523478" y="868066"/>
          <a:ext cx="1335883" cy="6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Katalog</a:t>
          </a:r>
          <a:r>
            <a:rPr lang="en-US" sz="2200" kern="1200" dirty="0"/>
            <a:t> Online</a:t>
          </a:r>
        </a:p>
      </dsp:txBody>
      <dsp:txXfrm>
        <a:off x="3523478" y="868066"/>
        <a:ext cx="1335883" cy="667781"/>
      </dsp:txXfrm>
    </dsp:sp>
    <dsp:sp modelId="{76818E66-836D-4BF4-BA21-1BCF26822329}">
      <dsp:nvSpPr>
        <dsp:cNvPr id="0" name=""/>
        <dsp:cNvSpPr/>
      </dsp:nvSpPr>
      <dsp:spPr>
        <a:xfrm>
          <a:off x="2324388" y="1381514"/>
          <a:ext cx="2404048" cy="24044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1857891"/>
                <a:satOff val="434"/>
                <a:lumOff val="-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1857891"/>
                <a:satOff val="434"/>
                <a:lumOff val="-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7891"/>
                <a:satOff val="434"/>
                <a:lumOff val="-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1A438-DF03-46CA-A38D-7344E828B347}">
      <dsp:nvSpPr>
        <dsp:cNvPr id="0" name=""/>
        <dsp:cNvSpPr/>
      </dsp:nvSpPr>
      <dsp:spPr>
        <a:xfrm>
          <a:off x="2858470" y="2257571"/>
          <a:ext cx="1335883" cy="6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Databases</a:t>
          </a:r>
        </a:p>
      </dsp:txBody>
      <dsp:txXfrm>
        <a:off x="2858470" y="2257571"/>
        <a:ext cx="1335883" cy="667781"/>
      </dsp:txXfrm>
    </dsp:sp>
    <dsp:sp modelId="{049541F6-E80C-4A4E-AF3F-E3C31BC142BA}">
      <dsp:nvSpPr>
        <dsp:cNvPr id="0" name=""/>
        <dsp:cNvSpPr/>
      </dsp:nvSpPr>
      <dsp:spPr>
        <a:xfrm>
          <a:off x="3163209" y="2928350"/>
          <a:ext cx="2065449" cy="20662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3715783"/>
                <a:satOff val="869"/>
                <a:lumOff val="-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3715783"/>
                <a:satOff val="869"/>
                <a:lumOff val="-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5783"/>
                <a:satOff val="869"/>
                <a:lumOff val="-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C69EB0-AAD0-44E6-8610-8F6FAA3D89A0}">
      <dsp:nvSpPr>
        <dsp:cNvPr id="0" name=""/>
        <dsp:cNvSpPr/>
      </dsp:nvSpPr>
      <dsp:spPr>
        <a:xfrm>
          <a:off x="3526638" y="3649075"/>
          <a:ext cx="1335883" cy="66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Internet</a:t>
          </a:r>
        </a:p>
      </dsp:txBody>
      <dsp:txXfrm>
        <a:off x="3526638" y="3649075"/>
        <a:ext cx="1335883" cy="6677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601E8-D31A-4164-A473-1144951411F0}">
      <dsp:nvSpPr>
        <dsp:cNvPr id="0" name=""/>
        <dsp:cNvSpPr/>
      </dsp:nvSpPr>
      <dsp:spPr>
        <a:xfrm>
          <a:off x="0" y="1170167"/>
          <a:ext cx="81258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79C97-4136-40DE-9F26-05811B157EFE}">
      <dsp:nvSpPr>
        <dsp:cNvPr id="0" name=""/>
        <dsp:cNvSpPr/>
      </dsp:nvSpPr>
      <dsp:spPr>
        <a:xfrm>
          <a:off x="406294" y="860207"/>
          <a:ext cx="5688118" cy="61992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7" tIns="0" rIns="2149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Mengembangkan</a:t>
          </a:r>
          <a:r>
            <a:rPr lang="en-US" sz="2100" b="1" kern="1200" dirty="0"/>
            <a:t> kata </a:t>
          </a:r>
          <a:r>
            <a:rPr lang="en-US" sz="2100" b="1" kern="1200" dirty="0" err="1"/>
            <a:t>kunci</a:t>
          </a:r>
          <a:endParaRPr lang="en-US" sz="2100" b="1" kern="1200" dirty="0"/>
        </a:p>
      </dsp:txBody>
      <dsp:txXfrm>
        <a:off x="436556" y="890469"/>
        <a:ext cx="5627594" cy="559396"/>
      </dsp:txXfrm>
    </dsp:sp>
    <dsp:sp modelId="{D42CAE9F-E84A-4109-B3E8-CE622B2ED397}">
      <dsp:nvSpPr>
        <dsp:cNvPr id="0" name=""/>
        <dsp:cNvSpPr/>
      </dsp:nvSpPr>
      <dsp:spPr>
        <a:xfrm>
          <a:off x="0" y="2122727"/>
          <a:ext cx="81258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8594"/>
              <a:satOff val="290"/>
              <a:lumOff val="-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9270CD-46DF-4B9E-BA87-024B338CE168}">
      <dsp:nvSpPr>
        <dsp:cNvPr id="0" name=""/>
        <dsp:cNvSpPr/>
      </dsp:nvSpPr>
      <dsp:spPr>
        <a:xfrm>
          <a:off x="406294" y="1812767"/>
          <a:ext cx="5688118" cy="619920"/>
        </a:xfrm>
        <a:prstGeom prst="roundRect">
          <a:avLst/>
        </a:prstGeom>
        <a:gradFill rotWithShape="0">
          <a:gsLst>
            <a:gs pos="0">
              <a:schemeClr val="accent5">
                <a:hueOff val="-1238594"/>
                <a:satOff val="290"/>
                <a:lumOff val="-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238594"/>
                <a:satOff val="290"/>
                <a:lumOff val="-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38594"/>
                <a:satOff val="290"/>
                <a:lumOff val="-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7" tIns="0" rIns="2149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Menggunakan</a:t>
          </a:r>
          <a:r>
            <a:rPr lang="en-US" sz="2100" b="1" kern="1200" dirty="0"/>
            <a:t> Boolean Logic (AND, OR, NOT)</a:t>
          </a:r>
        </a:p>
      </dsp:txBody>
      <dsp:txXfrm>
        <a:off x="436556" y="1843029"/>
        <a:ext cx="5627594" cy="559396"/>
      </dsp:txXfrm>
    </dsp:sp>
    <dsp:sp modelId="{34B750A8-A903-448B-A79F-11D70640202C}">
      <dsp:nvSpPr>
        <dsp:cNvPr id="0" name=""/>
        <dsp:cNvSpPr/>
      </dsp:nvSpPr>
      <dsp:spPr>
        <a:xfrm>
          <a:off x="0" y="3075288"/>
          <a:ext cx="81258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77189"/>
              <a:satOff val="579"/>
              <a:lumOff val="-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19154-956C-45B7-9E51-95E304A351FB}">
      <dsp:nvSpPr>
        <dsp:cNvPr id="0" name=""/>
        <dsp:cNvSpPr/>
      </dsp:nvSpPr>
      <dsp:spPr>
        <a:xfrm>
          <a:off x="406294" y="2765327"/>
          <a:ext cx="5688118" cy="619920"/>
        </a:xfrm>
        <a:prstGeom prst="roundRect">
          <a:avLst/>
        </a:prstGeom>
        <a:gradFill rotWithShape="0">
          <a:gsLst>
            <a:gs pos="0">
              <a:schemeClr val="accent5">
                <a:hueOff val="-2477189"/>
                <a:satOff val="579"/>
                <a:lumOff val="-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2477189"/>
                <a:satOff val="579"/>
                <a:lumOff val="-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2477189"/>
                <a:satOff val="579"/>
                <a:lumOff val="-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7" tIns="0" rIns="2149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Mengenali</a:t>
          </a:r>
          <a:r>
            <a:rPr lang="en-US" sz="2100" b="1" kern="1200" dirty="0"/>
            <a:t> </a:t>
          </a:r>
          <a:r>
            <a:rPr lang="en-US" sz="2100" b="1" kern="1200" dirty="0" err="1"/>
            <a:t>Berbagai</a:t>
          </a:r>
          <a:r>
            <a:rPr lang="en-US" sz="2100" b="1" kern="1200" dirty="0"/>
            <a:t> </a:t>
          </a:r>
          <a:r>
            <a:rPr lang="en-US" sz="2100" b="1" kern="1200" dirty="0" err="1"/>
            <a:t>Indeks</a:t>
          </a:r>
          <a:r>
            <a:rPr lang="en-US" sz="2100" b="1" kern="1200" dirty="0"/>
            <a:t> Online</a:t>
          </a:r>
        </a:p>
      </dsp:txBody>
      <dsp:txXfrm>
        <a:off x="436556" y="2795589"/>
        <a:ext cx="5627594" cy="559396"/>
      </dsp:txXfrm>
    </dsp:sp>
    <dsp:sp modelId="{3E6103F5-1474-4636-8788-9663411C475E}">
      <dsp:nvSpPr>
        <dsp:cNvPr id="0" name=""/>
        <dsp:cNvSpPr/>
      </dsp:nvSpPr>
      <dsp:spPr>
        <a:xfrm>
          <a:off x="0" y="4027848"/>
          <a:ext cx="812588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715783"/>
              <a:satOff val="869"/>
              <a:lumOff val="-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87EAFD-3A0B-4CC9-8300-608852D2D351}">
      <dsp:nvSpPr>
        <dsp:cNvPr id="0" name=""/>
        <dsp:cNvSpPr/>
      </dsp:nvSpPr>
      <dsp:spPr>
        <a:xfrm>
          <a:off x="406294" y="3717888"/>
          <a:ext cx="5688118" cy="619920"/>
        </a:xfrm>
        <a:prstGeom prst="roundRect">
          <a:avLst/>
        </a:prstGeom>
        <a:gradFill rotWithShape="0">
          <a:gsLst>
            <a:gs pos="0">
              <a:schemeClr val="accent5">
                <a:hueOff val="-3715783"/>
                <a:satOff val="869"/>
                <a:lumOff val="-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3715783"/>
                <a:satOff val="869"/>
                <a:lumOff val="-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5783"/>
                <a:satOff val="869"/>
                <a:lumOff val="-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997" tIns="0" rIns="21499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Teknik</a:t>
          </a:r>
          <a:r>
            <a:rPr lang="en-US" sz="2100" b="1" kern="1200" dirty="0"/>
            <a:t> </a:t>
          </a:r>
          <a:r>
            <a:rPr lang="en-US" sz="2100" b="1" kern="1200" dirty="0" err="1"/>
            <a:t>Menggunakan</a:t>
          </a:r>
          <a:r>
            <a:rPr lang="en-US" sz="2100" b="1" kern="1200" dirty="0"/>
            <a:t> Google</a:t>
          </a:r>
        </a:p>
      </dsp:txBody>
      <dsp:txXfrm>
        <a:off x="436556" y="3748150"/>
        <a:ext cx="5627594" cy="559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A2E44-BF86-47AA-B964-AE58E6CF0CF2}">
      <dsp:nvSpPr>
        <dsp:cNvPr id="0" name=""/>
        <dsp:cNvSpPr/>
      </dsp:nvSpPr>
      <dsp:spPr>
        <a:xfrm>
          <a:off x="756023" y="2045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2EEBD-9703-473D-8170-D8BB2ACDB8EA}">
      <dsp:nvSpPr>
        <dsp:cNvPr id="0" name=""/>
        <dsp:cNvSpPr/>
      </dsp:nvSpPr>
      <dsp:spPr>
        <a:xfrm>
          <a:off x="756023" y="1632211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Academic journals</a:t>
          </a:r>
        </a:p>
      </dsp:txBody>
      <dsp:txXfrm>
        <a:off x="756023" y="1632211"/>
        <a:ext cx="2365987" cy="877781"/>
      </dsp:txXfrm>
    </dsp:sp>
    <dsp:sp modelId="{B6D57882-0B68-489E-BC13-568826306BA2}">
      <dsp:nvSpPr>
        <dsp:cNvPr id="0" name=""/>
        <dsp:cNvSpPr/>
      </dsp:nvSpPr>
      <dsp:spPr>
        <a:xfrm>
          <a:off x="3358709" y="2045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F1F84-E65B-46C1-BBB8-7EACE6B5D411}">
      <dsp:nvSpPr>
        <dsp:cNvPr id="0" name=""/>
        <dsp:cNvSpPr/>
      </dsp:nvSpPr>
      <dsp:spPr>
        <a:xfrm>
          <a:off x="3358709" y="1632211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Proceedings</a:t>
          </a:r>
        </a:p>
      </dsp:txBody>
      <dsp:txXfrm>
        <a:off x="3358709" y="1632211"/>
        <a:ext cx="2365987" cy="877781"/>
      </dsp:txXfrm>
    </dsp:sp>
    <dsp:sp modelId="{254216DB-ABCB-4A7B-B82C-0A61ED79EE98}">
      <dsp:nvSpPr>
        <dsp:cNvPr id="0" name=""/>
        <dsp:cNvSpPr/>
      </dsp:nvSpPr>
      <dsp:spPr>
        <a:xfrm>
          <a:off x="756023" y="2746591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56DC6-6B7B-4D24-A773-E457AB8CC340}">
      <dsp:nvSpPr>
        <dsp:cNvPr id="0" name=""/>
        <dsp:cNvSpPr/>
      </dsp:nvSpPr>
      <dsp:spPr>
        <a:xfrm>
          <a:off x="756023" y="4376756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Books</a:t>
          </a:r>
        </a:p>
      </dsp:txBody>
      <dsp:txXfrm>
        <a:off x="756023" y="4376756"/>
        <a:ext cx="2365987" cy="877781"/>
      </dsp:txXfrm>
    </dsp:sp>
    <dsp:sp modelId="{EF21556B-D56B-495A-A585-8A83538E15F7}">
      <dsp:nvSpPr>
        <dsp:cNvPr id="0" name=""/>
        <dsp:cNvSpPr/>
      </dsp:nvSpPr>
      <dsp:spPr>
        <a:xfrm>
          <a:off x="3358709" y="2746591"/>
          <a:ext cx="2365987" cy="163016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F87AC-0BE7-4940-B32C-C3E7A0C87EBE}">
      <dsp:nvSpPr>
        <dsp:cNvPr id="0" name=""/>
        <dsp:cNvSpPr/>
      </dsp:nvSpPr>
      <dsp:spPr>
        <a:xfrm>
          <a:off x="3358709" y="4376756"/>
          <a:ext cx="2365987" cy="87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Magazines</a:t>
          </a:r>
        </a:p>
      </dsp:txBody>
      <dsp:txXfrm>
        <a:off x="3358709" y="4376756"/>
        <a:ext cx="2365987" cy="877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6160-6CB3-48A2-936A-983F694E5862}">
      <dsp:nvSpPr>
        <dsp:cNvPr id="0" name=""/>
        <dsp:cNvSpPr/>
      </dsp:nvSpPr>
      <dsp:spPr>
        <a:xfrm>
          <a:off x="0" y="39002"/>
          <a:ext cx="8125883" cy="1199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Sumber</a:t>
          </a:r>
          <a:r>
            <a:rPr lang="en-US" sz="5000" kern="1200" dirty="0"/>
            <a:t> </a:t>
          </a:r>
          <a:r>
            <a:rPr lang="en-US" sz="5000" kern="1200" dirty="0" err="1"/>
            <a:t>Informasi</a:t>
          </a:r>
          <a:r>
            <a:rPr lang="en-US" sz="5000" kern="1200" dirty="0"/>
            <a:t> Primer</a:t>
          </a:r>
        </a:p>
      </dsp:txBody>
      <dsp:txXfrm>
        <a:off x="58543" y="97545"/>
        <a:ext cx="8008797" cy="1082164"/>
      </dsp:txXfrm>
    </dsp:sp>
    <dsp:sp modelId="{25976E60-41C9-4E82-BD89-DE4AF49E3C1D}">
      <dsp:nvSpPr>
        <dsp:cNvPr id="0" name=""/>
        <dsp:cNvSpPr/>
      </dsp:nvSpPr>
      <dsp:spPr>
        <a:xfrm>
          <a:off x="0" y="1238253"/>
          <a:ext cx="8125883" cy="41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 err="1"/>
            <a:t>informasi</a:t>
          </a:r>
          <a:r>
            <a:rPr lang="en-US" sz="3900" kern="1200" dirty="0"/>
            <a:t> yang </a:t>
          </a:r>
          <a:r>
            <a:rPr lang="en-US" sz="3900" kern="1200" dirty="0" err="1"/>
            <a:t>berasal</a:t>
          </a:r>
          <a:r>
            <a:rPr lang="en-US" sz="3900" kern="1200" dirty="0"/>
            <a:t> </a:t>
          </a:r>
          <a:r>
            <a:rPr lang="en-US" sz="3900" kern="1200" dirty="0" err="1"/>
            <a:t>dari</a:t>
          </a:r>
          <a:r>
            <a:rPr lang="en-US" sz="3900" kern="1200" dirty="0"/>
            <a:t> </a:t>
          </a:r>
          <a:r>
            <a:rPr lang="en-US" sz="3900" kern="1200" dirty="0" err="1"/>
            <a:t>penemuan</a:t>
          </a:r>
          <a:r>
            <a:rPr lang="en-US" sz="3900" kern="1200" dirty="0"/>
            <a:t> </a:t>
          </a:r>
          <a:r>
            <a:rPr lang="en-US" sz="3900" kern="1200" dirty="0" err="1"/>
            <a:t>baru</a:t>
          </a:r>
          <a:r>
            <a:rPr lang="en-US" sz="3900" kern="1200" dirty="0"/>
            <a:t> </a:t>
          </a:r>
          <a:r>
            <a:rPr lang="en-US" sz="3900" kern="1200" dirty="0" err="1"/>
            <a:t>atau</a:t>
          </a:r>
          <a:r>
            <a:rPr lang="en-US" sz="3900" kern="1200" dirty="0"/>
            <a:t> </a:t>
          </a:r>
          <a:r>
            <a:rPr lang="en-US" sz="3900" kern="1200" dirty="0" err="1"/>
            <a:t>ilmu</a:t>
          </a:r>
          <a:r>
            <a:rPr lang="en-US" sz="3900" kern="1200" dirty="0"/>
            <a:t> </a:t>
          </a:r>
          <a:r>
            <a:rPr lang="en-US" sz="3900" kern="1200" dirty="0" err="1"/>
            <a:t>pengetahuan</a:t>
          </a:r>
          <a:r>
            <a:rPr lang="en-US" sz="3900" kern="1200" dirty="0"/>
            <a:t> </a:t>
          </a:r>
          <a:r>
            <a:rPr lang="en-US" sz="3900" kern="1200" dirty="0" err="1"/>
            <a:t>baru</a:t>
          </a:r>
          <a:r>
            <a:rPr lang="en-US" sz="3900" kern="1200" dirty="0"/>
            <a:t>, </a:t>
          </a:r>
          <a:r>
            <a:rPr lang="en-US" sz="3900" kern="1200" dirty="0" err="1"/>
            <a:t>informasi</a:t>
          </a:r>
          <a:r>
            <a:rPr lang="en-US" sz="3900" kern="1200" dirty="0"/>
            <a:t> yang </a:t>
          </a:r>
          <a:r>
            <a:rPr lang="en-US" sz="3900" kern="1200" dirty="0" err="1"/>
            <a:t>berasal</a:t>
          </a:r>
          <a:r>
            <a:rPr lang="en-US" sz="3900" kern="1200" dirty="0"/>
            <a:t> </a:t>
          </a:r>
          <a:r>
            <a:rPr lang="en-US" sz="3900" kern="1200" dirty="0" err="1"/>
            <a:t>dari</a:t>
          </a:r>
          <a:r>
            <a:rPr lang="en-US" sz="3900" kern="1200" dirty="0"/>
            <a:t> </a:t>
          </a:r>
          <a:r>
            <a:rPr lang="en-US" sz="3900" kern="1200" dirty="0" err="1"/>
            <a:t>asalnya</a:t>
          </a:r>
          <a:r>
            <a:rPr lang="en-US" sz="3900" kern="1200" dirty="0"/>
            <a:t>, yang </a:t>
          </a:r>
          <a:r>
            <a:rPr lang="en-US" sz="3900" kern="1200" dirty="0" err="1"/>
            <a:t>dihasilkan</a:t>
          </a:r>
          <a:r>
            <a:rPr lang="en-US" sz="3900" kern="1200" dirty="0"/>
            <a:t> </a:t>
          </a:r>
          <a:r>
            <a:rPr lang="en-US" sz="3900" kern="1200" dirty="0" err="1"/>
            <a:t>penulis</a:t>
          </a:r>
          <a:r>
            <a:rPr lang="en-US" sz="3900" kern="1200" dirty="0"/>
            <a:t> </a:t>
          </a:r>
          <a:r>
            <a:rPr lang="en-US" sz="3900" kern="1200" dirty="0" err="1"/>
            <a:t>atau</a:t>
          </a:r>
          <a:r>
            <a:rPr lang="en-US" sz="3900" kern="1200" dirty="0"/>
            <a:t> </a:t>
          </a:r>
          <a:r>
            <a:rPr lang="en-US" sz="3900" kern="1200" dirty="0" err="1"/>
            <a:t>peneliti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/>
            <a:t>Nara </a:t>
          </a:r>
          <a:r>
            <a:rPr lang="en-US" sz="3900" kern="1200" dirty="0" err="1"/>
            <a:t>sumber</a:t>
          </a:r>
          <a:r>
            <a:rPr lang="en-US" sz="3900" kern="1200" dirty="0"/>
            <a:t>, </a:t>
          </a:r>
          <a:r>
            <a:rPr lang="en-US" sz="3900" kern="1200" dirty="0" err="1"/>
            <a:t>buku</a:t>
          </a:r>
          <a:r>
            <a:rPr lang="en-US" sz="3900" kern="1200" dirty="0"/>
            <a:t>, </a:t>
          </a:r>
          <a:r>
            <a:rPr lang="en-US" sz="3900" kern="1200" dirty="0" err="1"/>
            <a:t>otobiografi</a:t>
          </a:r>
          <a:r>
            <a:rPr lang="en-US" sz="3900" kern="1200" dirty="0"/>
            <a:t>, </a:t>
          </a:r>
          <a:r>
            <a:rPr lang="en-US" sz="3900" kern="1200" dirty="0" err="1"/>
            <a:t>laporan</a:t>
          </a:r>
          <a:r>
            <a:rPr lang="en-US" sz="3900" kern="1200" dirty="0"/>
            <a:t> </a:t>
          </a:r>
          <a:r>
            <a:rPr lang="en-US" sz="3900" kern="1200" dirty="0" err="1"/>
            <a:t>narasumber</a:t>
          </a:r>
          <a:r>
            <a:rPr lang="en-US" sz="3900" kern="1200" dirty="0"/>
            <a:t>, </a:t>
          </a:r>
          <a:r>
            <a:rPr lang="en-US" sz="3900" kern="1200" dirty="0" err="1"/>
            <a:t>artikel</a:t>
          </a:r>
          <a:r>
            <a:rPr lang="en-US" sz="3900" kern="1200" dirty="0"/>
            <a:t> </a:t>
          </a:r>
          <a:r>
            <a:rPr lang="en-US" sz="3900" kern="1200" dirty="0" err="1"/>
            <a:t>riset</a:t>
          </a:r>
          <a:endParaRPr lang="en-US" sz="3900" kern="1200" dirty="0"/>
        </a:p>
      </dsp:txBody>
      <dsp:txXfrm>
        <a:off x="0" y="1238253"/>
        <a:ext cx="8125883" cy="414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6160-6CB3-48A2-936A-983F694E5862}">
      <dsp:nvSpPr>
        <dsp:cNvPr id="0" name=""/>
        <dsp:cNvSpPr/>
      </dsp:nvSpPr>
      <dsp:spPr>
        <a:xfrm>
          <a:off x="0" y="14522"/>
          <a:ext cx="8125883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Sumber</a:t>
          </a:r>
          <a:r>
            <a:rPr lang="en-US" sz="4600" kern="1200" dirty="0"/>
            <a:t> </a:t>
          </a:r>
          <a:r>
            <a:rPr lang="en-US" sz="4600" kern="1200" dirty="0" err="1"/>
            <a:t>Informasi</a:t>
          </a:r>
          <a:r>
            <a:rPr lang="en-US" sz="4600" kern="1200" dirty="0"/>
            <a:t> </a:t>
          </a:r>
          <a:r>
            <a:rPr lang="en-US" sz="4600" kern="1200" dirty="0" err="1"/>
            <a:t>Sekunder</a:t>
          </a:r>
          <a:endParaRPr lang="en-US" sz="4600" kern="1200" dirty="0"/>
        </a:p>
      </dsp:txBody>
      <dsp:txXfrm>
        <a:off x="53859" y="68381"/>
        <a:ext cx="8018165" cy="995592"/>
      </dsp:txXfrm>
    </dsp:sp>
    <dsp:sp modelId="{25976E60-41C9-4E82-BD89-DE4AF49E3C1D}">
      <dsp:nvSpPr>
        <dsp:cNvPr id="0" name=""/>
        <dsp:cNvSpPr/>
      </dsp:nvSpPr>
      <dsp:spPr>
        <a:xfrm>
          <a:off x="0" y="1117832"/>
          <a:ext cx="8125883" cy="42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 err="1"/>
            <a:t>penilaian</a:t>
          </a:r>
          <a:r>
            <a:rPr lang="en-US" sz="3600" kern="1200" dirty="0"/>
            <a:t>, </a:t>
          </a:r>
          <a:r>
            <a:rPr lang="en-US" sz="3600" kern="1200" dirty="0" err="1"/>
            <a:t>ringkasan</a:t>
          </a:r>
          <a:r>
            <a:rPr lang="en-US" sz="3600" kern="1200" dirty="0"/>
            <a:t> </a:t>
          </a:r>
          <a:r>
            <a:rPr lang="en-US" sz="3600" kern="1200" dirty="0" err="1"/>
            <a:t>atau</a:t>
          </a:r>
          <a:r>
            <a:rPr lang="en-US" sz="3600" kern="1200" dirty="0"/>
            <a:t> </a:t>
          </a:r>
          <a:r>
            <a:rPr lang="en-US" sz="3600" kern="1200" dirty="0" err="1"/>
            <a:t>kritikan</a:t>
          </a:r>
          <a:r>
            <a:rPr lang="en-US" sz="3600" kern="1200" dirty="0"/>
            <a:t> </a:t>
          </a:r>
          <a:r>
            <a:rPr lang="en-US" sz="3600" kern="1200" dirty="0" err="1"/>
            <a:t>terhadap</a:t>
          </a:r>
          <a:r>
            <a:rPr lang="en-US" sz="3600" kern="1200" dirty="0"/>
            <a:t> </a:t>
          </a:r>
          <a:r>
            <a:rPr lang="en-US" sz="3600" kern="1200" dirty="0" err="1"/>
            <a:t>suatu</a:t>
          </a:r>
          <a:r>
            <a:rPr lang="en-US" sz="3600" kern="1200" dirty="0"/>
            <a:t> </a:t>
          </a:r>
          <a:r>
            <a:rPr lang="en-US" sz="3600" kern="1200" dirty="0" err="1"/>
            <a:t>karya</a:t>
          </a:r>
          <a:r>
            <a:rPr lang="en-US" sz="3600" kern="1200" dirty="0"/>
            <a:t> </a:t>
          </a:r>
          <a:r>
            <a:rPr lang="en-US" sz="3600" kern="1200" dirty="0" err="1"/>
            <a:t>atau</a:t>
          </a:r>
          <a:r>
            <a:rPr lang="en-US" sz="3600" kern="1200" dirty="0"/>
            <a:t> </a:t>
          </a:r>
          <a:r>
            <a:rPr lang="en-US" sz="3600" kern="1200" dirty="0" err="1"/>
            <a:t>penelitian</a:t>
          </a:r>
          <a:r>
            <a:rPr lang="en-US" sz="3600" kern="1200" dirty="0"/>
            <a:t> </a:t>
          </a:r>
          <a:r>
            <a:rPr lang="en-US" sz="3600" kern="1200" dirty="0" err="1"/>
            <a:t>seseorang</a:t>
          </a:r>
          <a:r>
            <a:rPr lang="en-US" sz="3600" kern="1200" dirty="0"/>
            <a:t>. </a:t>
          </a:r>
          <a:r>
            <a:rPr lang="en-US" sz="3600" kern="1200" dirty="0" err="1"/>
            <a:t>Informasi</a:t>
          </a:r>
          <a:r>
            <a:rPr lang="en-US" sz="3600" kern="1200" dirty="0"/>
            <a:t> </a:t>
          </a:r>
          <a:r>
            <a:rPr lang="en-US" sz="3600" kern="1200" dirty="0" err="1"/>
            <a:t>tentang</a:t>
          </a:r>
          <a:r>
            <a:rPr lang="en-US" sz="3600" kern="1200" dirty="0"/>
            <a:t> </a:t>
          </a:r>
          <a:r>
            <a:rPr lang="en-US" sz="3600" kern="1200" dirty="0" err="1"/>
            <a:t>sumber</a:t>
          </a:r>
          <a:r>
            <a:rPr lang="en-US" sz="3600" kern="1200" dirty="0"/>
            <a:t> primer yang </a:t>
          </a:r>
          <a:r>
            <a:rPr lang="en-US" sz="3600" kern="1200" dirty="0" err="1"/>
            <a:t>disusun</a:t>
          </a:r>
          <a:r>
            <a:rPr lang="en-US" sz="3600" kern="1200" dirty="0"/>
            <a:t> </a:t>
          </a:r>
          <a:r>
            <a:rPr lang="en-US" sz="3600" kern="1200" dirty="0" err="1"/>
            <a:t>secara</a:t>
          </a:r>
          <a:r>
            <a:rPr lang="en-US" sz="3600" kern="1200" dirty="0"/>
            <a:t> </a:t>
          </a:r>
          <a:r>
            <a:rPr lang="en-US" sz="3600" kern="1200" dirty="0" err="1"/>
            <a:t>sistematis</a:t>
          </a:r>
          <a:r>
            <a:rPr lang="en-US" sz="3600" kern="1200" dirty="0"/>
            <a:t> </a:t>
          </a:r>
          <a:r>
            <a:rPr lang="en-US" sz="3600" kern="1200" dirty="0" err="1"/>
            <a:t>supaya</a:t>
          </a:r>
          <a:r>
            <a:rPr lang="en-US" sz="3600" kern="1200" dirty="0"/>
            <a:t> </a:t>
          </a:r>
          <a:r>
            <a:rPr lang="en-US" sz="3600" kern="1200" dirty="0" err="1"/>
            <a:t>mudah</a:t>
          </a:r>
          <a:r>
            <a:rPr lang="en-US" sz="3600" kern="1200" dirty="0"/>
            <a:t> </a:t>
          </a:r>
          <a:r>
            <a:rPr lang="en-US" sz="3600" kern="1200" dirty="0" err="1"/>
            <a:t>diakses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 err="1"/>
            <a:t>ringkasan</a:t>
          </a:r>
          <a:r>
            <a:rPr lang="en-US" sz="3600" kern="1200" dirty="0"/>
            <a:t> </a:t>
          </a:r>
          <a:r>
            <a:rPr lang="en-US" sz="3600" kern="1200" dirty="0" err="1"/>
            <a:t>wawancara</a:t>
          </a:r>
          <a:r>
            <a:rPr lang="en-US" sz="3600" kern="1200" dirty="0"/>
            <a:t>, </a:t>
          </a:r>
          <a:r>
            <a:rPr lang="en-US" sz="3600" kern="1200" dirty="0" err="1"/>
            <a:t>daftar</a:t>
          </a:r>
          <a:r>
            <a:rPr lang="en-US" sz="3600" kern="1200" dirty="0"/>
            <a:t> </a:t>
          </a:r>
          <a:r>
            <a:rPr lang="en-US" sz="3600" kern="1200" dirty="0" err="1"/>
            <a:t>bibliografi</a:t>
          </a:r>
          <a:r>
            <a:rPr lang="en-US" sz="3600" kern="1200" dirty="0"/>
            <a:t>, </a:t>
          </a:r>
          <a:r>
            <a:rPr lang="en-US" sz="3600" kern="1200" dirty="0" err="1"/>
            <a:t>biografi</a:t>
          </a:r>
          <a:r>
            <a:rPr lang="en-US" sz="3600" kern="1200" dirty="0"/>
            <a:t>, </a:t>
          </a:r>
          <a:r>
            <a:rPr lang="en-US" sz="3600" kern="1200" dirty="0" err="1"/>
            <a:t>artikel</a:t>
          </a:r>
          <a:r>
            <a:rPr lang="en-US" sz="3600" kern="1200" dirty="0"/>
            <a:t> </a:t>
          </a:r>
          <a:r>
            <a:rPr lang="en-US" sz="3600" kern="1200" dirty="0" err="1"/>
            <a:t>berita</a:t>
          </a:r>
          <a:r>
            <a:rPr lang="en-US" sz="3600" kern="1200" dirty="0"/>
            <a:t>, </a:t>
          </a:r>
          <a:r>
            <a:rPr lang="en-US" sz="3600" kern="1200" dirty="0" err="1"/>
            <a:t>artikel</a:t>
          </a:r>
          <a:r>
            <a:rPr lang="en-US" sz="3600" kern="1200" dirty="0"/>
            <a:t> </a:t>
          </a:r>
          <a:r>
            <a:rPr lang="en-US" sz="3600" kern="1200" dirty="0" err="1"/>
            <a:t>tinjauan</a:t>
          </a:r>
          <a:r>
            <a:rPr lang="en-US" sz="3600" kern="1200" dirty="0"/>
            <a:t> </a:t>
          </a:r>
          <a:r>
            <a:rPr lang="en-US" sz="3600" kern="1200" dirty="0" err="1"/>
            <a:t>literatur</a:t>
          </a:r>
          <a:endParaRPr lang="en-US" sz="3600" kern="1200" dirty="0"/>
        </a:p>
      </dsp:txBody>
      <dsp:txXfrm>
        <a:off x="0" y="1117832"/>
        <a:ext cx="8125883" cy="428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6160-6CB3-48A2-936A-983F694E5862}">
      <dsp:nvSpPr>
        <dsp:cNvPr id="0" name=""/>
        <dsp:cNvSpPr/>
      </dsp:nvSpPr>
      <dsp:spPr>
        <a:xfrm>
          <a:off x="0" y="19225"/>
          <a:ext cx="8125883" cy="1367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 err="1"/>
            <a:t>Sumber</a:t>
          </a:r>
          <a:r>
            <a:rPr lang="en-US" sz="5700" kern="1200" dirty="0"/>
            <a:t> </a:t>
          </a:r>
          <a:r>
            <a:rPr lang="en-US" sz="5700" kern="1200" dirty="0" err="1"/>
            <a:t>Informasi</a:t>
          </a:r>
          <a:r>
            <a:rPr lang="en-US" sz="5700" kern="1200" dirty="0"/>
            <a:t> </a:t>
          </a:r>
          <a:r>
            <a:rPr lang="en-US" sz="5700" kern="1200" dirty="0" err="1"/>
            <a:t>Tersier</a:t>
          </a:r>
          <a:endParaRPr lang="en-US" sz="5700" kern="1200" dirty="0"/>
        </a:p>
      </dsp:txBody>
      <dsp:txXfrm>
        <a:off x="66738" y="85963"/>
        <a:ext cx="7992407" cy="1233668"/>
      </dsp:txXfrm>
    </dsp:sp>
    <dsp:sp modelId="{25976E60-41C9-4E82-BD89-DE4AF49E3C1D}">
      <dsp:nvSpPr>
        <dsp:cNvPr id="0" name=""/>
        <dsp:cNvSpPr/>
      </dsp:nvSpPr>
      <dsp:spPr>
        <a:xfrm>
          <a:off x="0" y="1386370"/>
          <a:ext cx="8125883" cy="401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 err="1"/>
            <a:t>sumber</a:t>
          </a:r>
          <a:r>
            <a:rPr lang="en-US" sz="4400" kern="1200" dirty="0"/>
            <a:t> </a:t>
          </a:r>
          <a:r>
            <a:rPr lang="en-US" sz="4400" kern="1200" dirty="0" err="1"/>
            <a:t>informasi</a:t>
          </a:r>
          <a:r>
            <a:rPr lang="en-US" sz="4400" kern="1200" dirty="0"/>
            <a:t> yang </a:t>
          </a:r>
          <a:r>
            <a:rPr lang="en-US" sz="4400" kern="1200" dirty="0" err="1"/>
            <a:t>didasarkan</a:t>
          </a:r>
          <a:r>
            <a:rPr lang="en-US" sz="4400" kern="1200" dirty="0"/>
            <a:t> </a:t>
          </a:r>
          <a:r>
            <a:rPr lang="en-US" sz="4400" kern="1200" dirty="0" err="1"/>
            <a:t>pada</a:t>
          </a:r>
          <a:r>
            <a:rPr lang="en-US" sz="4400" kern="1200" dirty="0"/>
            <a:t> </a:t>
          </a:r>
          <a:r>
            <a:rPr lang="en-US" sz="4400" kern="1200" dirty="0" err="1"/>
            <a:t>kumpulan</a:t>
          </a:r>
          <a:r>
            <a:rPr lang="en-US" sz="4400" kern="1200" dirty="0"/>
            <a:t> </a:t>
          </a:r>
          <a:r>
            <a:rPr lang="en-US" sz="4400" kern="1200" dirty="0" err="1"/>
            <a:t>sumber</a:t>
          </a:r>
          <a:r>
            <a:rPr lang="en-US" sz="4400" kern="1200" dirty="0"/>
            <a:t> primer </a:t>
          </a:r>
          <a:r>
            <a:rPr lang="en-US" sz="4400" kern="1200" dirty="0" err="1"/>
            <a:t>dan</a:t>
          </a:r>
          <a:r>
            <a:rPr lang="en-US" sz="4400" kern="1200" dirty="0"/>
            <a:t> </a:t>
          </a:r>
          <a:r>
            <a:rPr lang="en-US" sz="4400" kern="1200" dirty="0" err="1"/>
            <a:t>sekunder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 err="1"/>
            <a:t>kamus</a:t>
          </a:r>
          <a:r>
            <a:rPr lang="en-US" sz="4400" kern="1200" dirty="0"/>
            <a:t>, </a:t>
          </a:r>
          <a:r>
            <a:rPr lang="en-US" sz="4400" kern="1200" dirty="0" err="1"/>
            <a:t>ensiklopedi</a:t>
          </a:r>
          <a:r>
            <a:rPr lang="en-US" sz="4400" kern="1200" dirty="0"/>
            <a:t>, </a:t>
          </a:r>
          <a:r>
            <a:rPr lang="en-US" sz="4400" kern="1200" dirty="0" err="1"/>
            <a:t>buku</a:t>
          </a:r>
          <a:r>
            <a:rPr lang="en-US" sz="4400" kern="1200" dirty="0"/>
            <a:t> </a:t>
          </a:r>
          <a:r>
            <a:rPr lang="en-US" sz="4400" kern="1200" dirty="0" err="1"/>
            <a:t>panduan</a:t>
          </a:r>
          <a:r>
            <a:rPr lang="en-US" sz="4400" kern="1200" dirty="0"/>
            <a:t>, </a:t>
          </a:r>
          <a:r>
            <a:rPr lang="en-US" sz="4400" kern="1200" dirty="0" err="1"/>
            <a:t>direktori</a:t>
          </a:r>
          <a:r>
            <a:rPr lang="en-US" sz="4400" kern="1200" dirty="0"/>
            <a:t>, </a:t>
          </a:r>
          <a:r>
            <a:rPr lang="en-US" sz="4400" kern="1200" dirty="0" err="1"/>
            <a:t>indeks</a:t>
          </a:r>
          <a:r>
            <a:rPr lang="en-US" sz="4400" kern="1200" dirty="0"/>
            <a:t> </a:t>
          </a:r>
          <a:r>
            <a:rPr lang="en-US" sz="4400" kern="1200" dirty="0" err="1"/>
            <a:t>bibliografi</a:t>
          </a:r>
          <a:endParaRPr lang="en-US" sz="4400" kern="1200" dirty="0"/>
        </a:p>
      </dsp:txBody>
      <dsp:txXfrm>
        <a:off x="0" y="1386370"/>
        <a:ext cx="8125883" cy="4011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994AE-2C98-43D9-8137-E7F957EA514D}">
      <dsp:nvSpPr>
        <dsp:cNvPr id="0" name=""/>
        <dsp:cNvSpPr/>
      </dsp:nvSpPr>
      <dsp:spPr>
        <a:xfrm>
          <a:off x="39" y="343548"/>
          <a:ext cx="3820720" cy="604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Scholarly</a:t>
          </a:r>
        </a:p>
      </dsp:txBody>
      <dsp:txXfrm>
        <a:off x="39" y="343548"/>
        <a:ext cx="3820720" cy="604800"/>
      </dsp:txXfrm>
    </dsp:sp>
    <dsp:sp modelId="{B5904199-215C-4137-B289-1D697883C999}">
      <dsp:nvSpPr>
        <dsp:cNvPr id="0" name=""/>
        <dsp:cNvSpPr/>
      </dsp:nvSpPr>
      <dsp:spPr>
        <a:xfrm>
          <a:off x="39" y="948348"/>
          <a:ext cx="3820720" cy="49286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Ditulis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</a:t>
          </a:r>
          <a:r>
            <a:rPr lang="en-US" sz="2100" kern="1200" dirty="0" err="1"/>
            <a:t>akademisi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Kredibilitas</a:t>
          </a:r>
          <a:r>
            <a:rPr lang="en-US" sz="2100" kern="1200" dirty="0"/>
            <a:t> </a:t>
          </a:r>
          <a:r>
            <a:rPr lang="en-US" sz="2100" kern="1200" dirty="0" err="1"/>
            <a:t>penulis</a:t>
          </a:r>
          <a:r>
            <a:rPr lang="en-US" sz="2100" kern="1200" dirty="0"/>
            <a:t> </a:t>
          </a:r>
          <a:r>
            <a:rPr lang="en-US" sz="2100" kern="1200" dirty="0" err="1"/>
            <a:t>diakui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sesuai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bidang</a:t>
          </a:r>
          <a:r>
            <a:rPr lang="en-US" sz="2100" kern="1200" dirty="0"/>
            <a:t> </a:t>
          </a:r>
          <a:r>
            <a:rPr lang="en-US" sz="2100" kern="1200" dirty="0" err="1"/>
            <a:t>pengetahuannya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Melalui</a:t>
          </a:r>
          <a:r>
            <a:rPr lang="en-US" sz="2100" kern="1200" dirty="0"/>
            <a:t> proses </a:t>
          </a:r>
          <a:r>
            <a:rPr lang="en-US" sz="2100" i="1" kern="1200" dirty="0"/>
            <a:t>peer review</a:t>
          </a:r>
          <a:r>
            <a:rPr lang="en-US" sz="2100" kern="1200" dirty="0"/>
            <a:t> </a:t>
          </a:r>
          <a:r>
            <a:rPr lang="en-US" sz="2100" kern="1200" dirty="0" err="1"/>
            <a:t>sebelum</a:t>
          </a:r>
          <a:r>
            <a:rPr lang="en-US" sz="2100" kern="1200" dirty="0"/>
            <a:t> </a:t>
          </a:r>
          <a:r>
            <a:rPr lang="en-US" sz="2100" kern="1200" dirty="0" err="1"/>
            <a:t>dipublikasi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en-US" sz="2100" kern="1200" dirty="0" err="1"/>
            <a:t>daftar</a:t>
          </a:r>
          <a:r>
            <a:rPr lang="en-US" sz="2100" kern="1200" dirty="0"/>
            <a:t> </a:t>
          </a:r>
          <a:r>
            <a:rPr lang="en-US" sz="2100" kern="1200" dirty="0" err="1"/>
            <a:t>bibliografi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kutipan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Dipublikasikan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</a:t>
          </a:r>
          <a:r>
            <a:rPr lang="en-US" sz="2100" kern="1200" dirty="0" err="1"/>
            <a:t>pers</a:t>
          </a:r>
          <a:r>
            <a:rPr lang="en-US" sz="2100" kern="1200" dirty="0"/>
            <a:t> </a:t>
          </a:r>
          <a:r>
            <a:rPr lang="en-US" sz="2100" kern="1200" dirty="0" err="1"/>
            <a:t>universitas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asosiasi</a:t>
          </a:r>
          <a:r>
            <a:rPr lang="en-US" sz="2100" kern="1200" dirty="0"/>
            <a:t> </a:t>
          </a:r>
          <a:r>
            <a:rPr lang="en-US" sz="2100" kern="1200" dirty="0" err="1"/>
            <a:t>akademis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Audien</a:t>
          </a:r>
          <a:r>
            <a:rPr lang="en-US" sz="2100" kern="1200" dirty="0"/>
            <a:t> : professional, </a:t>
          </a:r>
          <a:r>
            <a:rPr lang="en-US" sz="2100" kern="1200" dirty="0" err="1"/>
            <a:t>peneliti</a:t>
          </a:r>
          <a:r>
            <a:rPr lang="en-US" sz="2100" kern="1200" dirty="0"/>
            <a:t>,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mahasiswa</a:t>
          </a:r>
          <a:endParaRPr lang="en-US" sz="2100" kern="1200" dirty="0"/>
        </a:p>
      </dsp:txBody>
      <dsp:txXfrm>
        <a:off x="39" y="948348"/>
        <a:ext cx="3820720" cy="4928647"/>
      </dsp:txXfrm>
    </dsp:sp>
    <dsp:sp modelId="{9D9445A0-84FA-422C-BDFD-723C2241CBB7}">
      <dsp:nvSpPr>
        <dsp:cNvPr id="0" name=""/>
        <dsp:cNvSpPr/>
      </dsp:nvSpPr>
      <dsp:spPr>
        <a:xfrm>
          <a:off x="4355661" y="343548"/>
          <a:ext cx="3820720" cy="604800"/>
        </a:xfrm>
        <a:prstGeom prst="rect">
          <a:avLst/>
        </a:prstGeom>
        <a:gradFill rotWithShape="0">
          <a:gsLst>
            <a:gs pos="0">
              <a:schemeClr val="accent5">
                <a:hueOff val="-3715783"/>
                <a:satOff val="869"/>
                <a:lumOff val="-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3715783"/>
                <a:satOff val="869"/>
                <a:lumOff val="-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5783"/>
                <a:satOff val="869"/>
                <a:lumOff val="-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715783"/>
              <a:satOff val="869"/>
              <a:lumOff val="-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Popular</a:t>
          </a:r>
        </a:p>
      </dsp:txBody>
      <dsp:txXfrm>
        <a:off x="4355661" y="343548"/>
        <a:ext cx="3820720" cy="604800"/>
      </dsp:txXfrm>
    </dsp:sp>
    <dsp:sp modelId="{4163D27B-3A97-43F0-A695-BD1C68E2B2EF}">
      <dsp:nvSpPr>
        <dsp:cNvPr id="0" name=""/>
        <dsp:cNvSpPr/>
      </dsp:nvSpPr>
      <dsp:spPr>
        <a:xfrm>
          <a:off x="4355661" y="948348"/>
          <a:ext cx="3820720" cy="4928647"/>
        </a:xfrm>
        <a:prstGeom prst="rect">
          <a:avLst/>
        </a:prstGeom>
        <a:solidFill>
          <a:schemeClr val="accent5">
            <a:tint val="40000"/>
            <a:alpha val="90000"/>
            <a:hueOff val="-4225930"/>
            <a:satOff val="-9859"/>
            <a:lumOff val="-10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25930"/>
              <a:satOff val="-9859"/>
              <a:lumOff val="-10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Ditulis</a:t>
          </a:r>
          <a:r>
            <a:rPr lang="en-US" sz="2100" kern="1200" dirty="0"/>
            <a:t>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selalu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</a:t>
          </a:r>
          <a:r>
            <a:rPr lang="en-US" sz="2100" kern="1200" dirty="0" err="1"/>
            <a:t>akademisi</a:t>
          </a:r>
          <a:r>
            <a:rPr lang="en-US" sz="2100" kern="1200" dirty="0"/>
            <a:t> (</a:t>
          </a:r>
          <a:r>
            <a:rPr lang="en-US" sz="2100" kern="1200" dirty="0" err="1"/>
            <a:t>staf</a:t>
          </a:r>
          <a:r>
            <a:rPr lang="en-US" sz="2100" kern="1200" dirty="0"/>
            <a:t> </a:t>
          </a:r>
          <a:r>
            <a:rPr lang="en-US" sz="2100" kern="1200" dirty="0" err="1"/>
            <a:t>jurnalis</a:t>
          </a:r>
          <a:r>
            <a:rPr lang="en-US" sz="2100" kern="1200" dirty="0"/>
            <a:t>) yang </a:t>
          </a:r>
          <a:r>
            <a:rPr lang="en-US" sz="2100" kern="1200" dirty="0" err="1"/>
            <a:t>mungkin</a:t>
          </a:r>
          <a:r>
            <a:rPr lang="en-US" sz="2100" kern="1200" dirty="0"/>
            <a:t>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en-US" sz="2100" kern="1200" dirty="0" err="1"/>
            <a:t>latar</a:t>
          </a:r>
          <a:r>
            <a:rPr lang="en-US" sz="2100" kern="1200" dirty="0"/>
            <a:t> </a:t>
          </a:r>
          <a:r>
            <a:rPr lang="en-US" sz="2100" kern="1200" dirty="0" err="1"/>
            <a:t>belakang</a:t>
          </a:r>
          <a:r>
            <a:rPr lang="en-US" sz="2100" kern="1200" dirty="0"/>
            <a:t> </a:t>
          </a:r>
          <a:r>
            <a:rPr lang="en-US" sz="2100" kern="1200" dirty="0" err="1"/>
            <a:t>akademis</a:t>
          </a:r>
          <a:r>
            <a:rPr lang="en-US" sz="2100" kern="1200" dirty="0"/>
            <a:t> </a:t>
          </a:r>
          <a:r>
            <a:rPr lang="en-US" sz="2100" kern="1200" dirty="0" err="1"/>
            <a:t>dibidangnya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Penulis</a:t>
          </a:r>
          <a:r>
            <a:rPr lang="en-US" sz="2100" kern="1200" dirty="0"/>
            <a:t> </a:t>
          </a:r>
          <a:r>
            <a:rPr lang="en-US" sz="2100" kern="1200" dirty="0" err="1"/>
            <a:t>mungkin</a:t>
          </a:r>
          <a:r>
            <a:rPr lang="en-US" sz="2100" kern="1200" dirty="0"/>
            <a:t> </a:t>
          </a: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en-US" sz="2100" kern="1200" dirty="0" err="1"/>
            <a:t>afiliasi</a:t>
          </a:r>
          <a:r>
            <a:rPr lang="en-US" sz="2100" kern="1200" dirty="0"/>
            <a:t> </a:t>
          </a:r>
          <a:r>
            <a:rPr lang="en-US" sz="2100" kern="1200" dirty="0" err="1"/>
            <a:t>perusahaan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bisnis</a:t>
          </a:r>
          <a:r>
            <a:rPr lang="en-US" sz="2100" kern="1200" dirty="0"/>
            <a:t>, </a:t>
          </a: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selalu</a:t>
          </a:r>
          <a:r>
            <a:rPr lang="en-US" sz="2100" kern="1200" dirty="0"/>
            <a:t> </a:t>
          </a:r>
          <a:r>
            <a:rPr lang="en-US" sz="2100" kern="1200" dirty="0" err="1"/>
            <a:t>afiliasi</a:t>
          </a:r>
          <a:r>
            <a:rPr lang="en-US" sz="2100" kern="1200" dirty="0"/>
            <a:t> </a:t>
          </a:r>
          <a:r>
            <a:rPr lang="en-US" sz="2100" kern="1200" dirty="0" err="1"/>
            <a:t>akademis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Bibliografi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karya</a:t>
          </a:r>
          <a:r>
            <a:rPr lang="en-US" sz="2100" kern="1200" dirty="0"/>
            <a:t> yang </a:t>
          </a:r>
          <a:r>
            <a:rPr lang="en-US" sz="2100" kern="1200" dirty="0" err="1"/>
            <a:t>dikutip</a:t>
          </a:r>
          <a:r>
            <a:rPr lang="en-US" sz="2100" kern="1200" dirty="0"/>
            <a:t> </a:t>
          </a:r>
          <a:r>
            <a:rPr lang="en-US" sz="2100" kern="1200" dirty="0" err="1"/>
            <a:t>jarang</a:t>
          </a:r>
          <a:r>
            <a:rPr lang="en-US" sz="2100" kern="1200" dirty="0"/>
            <a:t> </a:t>
          </a:r>
          <a:r>
            <a:rPr lang="en-US" sz="2100" kern="1200" dirty="0" err="1"/>
            <a:t>disertakan</a:t>
          </a:r>
          <a:r>
            <a:rPr lang="en-US" sz="2100" kern="1200" dirty="0"/>
            <a:t> di </a:t>
          </a:r>
          <a:r>
            <a:rPr lang="en-US" sz="2100" kern="1200" dirty="0" err="1"/>
            <a:t>akhir</a:t>
          </a:r>
          <a:r>
            <a:rPr lang="en-US" sz="2100" kern="1200" dirty="0"/>
            <a:t> </a:t>
          </a:r>
          <a:r>
            <a:rPr lang="en-US" sz="2100" kern="1200" dirty="0" err="1"/>
            <a:t>artikel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biasanya</a:t>
          </a:r>
          <a:r>
            <a:rPr lang="en-US" sz="2100" kern="1200" dirty="0"/>
            <a:t> </a:t>
          </a:r>
          <a:r>
            <a:rPr lang="en-US" sz="2100" kern="1200" dirty="0" err="1"/>
            <a:t>terbatas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Diterbitkan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</a:t>
          </a:r>
          <a:r>
            <a:rPr lang="en-US" sz="2100" kern="1200" dirty="0" err="1"/>
            <a:t>penerbit</a:t>
          </a:r>
          <a:r>
            <a:rPr lang="en-US" sz="2100" kern="1200" dirty="0"/>
            <a:t> </a:t>
          </a:r>
          <a:r>
            <a:rPr lang="en-US" sz="2100" kern="1200" dirty="0" err="1"/>
            <a:t>umum</a:t>
          </a:r>
          <a:r>
            <a:rPr lang="en-US" sz="2100" kern="1200" dirty="0"/>
            <a:t>/ </a:t>
          </a:r>
          <a:r>
            <a:rPr lang="en-US" sz="2100" kern="1200" dirty="0" err="1"/>
            <a:t>perdagangan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Ditujukan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khalayak</a:t>
          </a:r>
          <a:r>
            <a:rPr lang="en-US" sz="2100" kern="1200" dirty="0"/>
            <a:t> </a:t>
          </a:r>
          <a:r>
            <a:rPr lang="en-US" sz="2100" kern="1200" dirty="0" err="1"/>
            <a:t>luas</a:t>
          </a:r>
          <a:endParaRPr lang="en-US" sz="2100" kern="1200" dirty="0"/>
        </a:p>
      </dsp:txBody>
      <dsp:txXfrm>
        <a:off x="4355661" y="948348"/>
        <a:ext cx="3820720" cy="49286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7A93A-FCB8-402B-B515-843F14CEE954}">
      <dsp:nvSpPr>
        <dsp:cNvPr id="0" name=""/>
        <dsp:cNvSpPr/>
      </dsp:nvSpPr>
      <dsp:spPr>
        <a:xfrm>
          <a:off x="2679406" y="1788693"/>
          <a:ext cx="2273506" cy="19666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Library Catalog</a:t>
          </a:r>
        </a:p>
      </dsp:txBody>
      <dsp:txXfrm>
        <a:off x="3056158" y="2114599"/>
        <a:ext cx="1520002" cy="1314863"/>
      </dsp:txXfrm>
    </dsp:sp>
    <dsp:sp modelId="{38408114-AFFC-423E-8FBA-2EB361826B2F}">
      <dsp:nvSpPr>
        <dsp:cNvPr id="0" name=""/>
        <dsp:cNvSpPr/>
      </dsp:nvSpPr>
      <dsp:spPr>
        <a:xfrm>
          <a:off x="4103058" y="847771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E4632-562F-4F37-A643-723E346753E5}">
      <dsp:nvSpPr>
        <dsp:cNvPr id="0" name=""/>
        <dsp:cNvSpPr/>
      </dsp:nvSpPr>
      <dsp:spPr>
        <a:xfrm>
          <a:off x="2888829" y="0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Books</a:t>
          </a:r>
        </a:p>
      </dsp:txBody>
      <dsp:txXfrm>
        <a:off x="3197588" y="267113"/>
        <a:ext cx="1245604" cy="1077593"/>
      </dsp:txXfrm>
    </dsp:sp>
    <dsp:sp modelId="{A806C892-5BCB-4F5A-84CD-FA3D2365761F}">
      <dsp:nvSpPr>
        <dsp:cNvPr id="0" name=""/>
        <dsp:cNvSpPr/>
      </dsp:nvSpPr>
      <dsp:spPr>
        <a:xfrm>
          <a:off x="5104162" y="2229490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2BF1E-04C3-4103-9679-F7763EB810BB}">
      <dsp:nvSpPr>
        <dsp:cNvPr id="0" name=""/>
        <dsp:cNvSpPr/>
      </dsp:nvSpPr>
      <dsp:spPr>
        <a:xfrm>
          <a:off x="4597528" y="991377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Encyclopedias</a:t>
          </a:r>
        </a:p>
      </dsp:txBody>
      <dsp:txXfrm>
        <a:off x="4906287" y="1258490"/>
        <a:ext cx="1245604" cy="1077593"/>
      </dsp:txXfrm>
    </dsp:sp>
    <dsp:sp modelId="{45F7571D-8428-49AD-9025-5D7277696CB7}">
      <dsp:nvSpPr>
        <dsp:cNvPr id="0" name=""/>
        <dsp:cNvSpPr/>
      </dsp:nvSpPr>
      <dsp:spPr>
        <a:xfrm>
          <a:off x="4408730" y="3789190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F56C6-9854-4BB4-A602-F31E91B4DD9A}">
      <dsp:nvSpPr>
        <dsp:cNvPr id="0" name=""/>
        <dsp:cNvSpPr/>
      </dsp:nvSpPr>
      <dsp:spPr>
        <a:xfrm>
          <a:off x="4597528" y="2940309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Academic Journals</a:t>
          </a:r>
        </a:p>
      </dsp:txBody>
      <dsp:txXfrm>
        <a:off x="4906287" y="3207422"/>
        <a:ext cx="1245604" cy="1077593"/>
      </dsp:txXfrm>
    </dsp:sp>
    <dsp:sp modelId="{3698E54C-E4ED-421C-B4E2-F8D63E089D26}">
      <dsp:nvSpPr>
        <dsp:cNvPr id="0" name=""/>
        <dsp:cNvSpPr/>
      </dsp:nvSpPr>
      <dsp:spPr>
        <a:xfrm>
          <a:off x="2683636" y="3951093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D3FA0-23C0-4349-A256-736A2AF94770}">
      <dsp:nvSpPr>
        <dsp:cNvPr id="0" name=""/>
        <dsp:cNvSpPr/>
      </dsp:nvSpPr>
      <dsp:spPr>
        <a:xfrm>
          <a:off x="2888829" y="3932796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Databases</a:t>
          </a:r>
        </a:p>
      </dsp:txBody>
      <dsp:txXfrm>
        <a:off x="3197588" y="4199909"/>
        <a:ext cx="1245604" cy="1077593"/>
      </dsp:txXfrm>
    </dsp:sp>
    <dsp:sp modelId="{AD5F77AE-A4D8-47FF-ADE2-394BA16F5929}">
      <dsp:nvSpPr>
        <dsp:cNvPr id="0" name=""/>
        <dsp:cNvSpPr/>
      </dsp:nvSpPr>
      <dsp:spPr>
        <a:xfrm>
          <a:off x="1666138" y="2569929"/>
          <a:ext cx="857787" cy="73909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4C6DD-0944-4BA6-8747-0348EA5C39FC}">
      <dsp:nvSpPr>
        <dsp:cNvPr id="0" name=""/>
        <dsp:cNvSpPr/>
      </dsp:nvSpPr>
      <dsp:spPr>
        <a:xfrm>
          <a:off x="1172196" y="2941418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Magazines</a:t>
          </a:r>
        </a:p>
      </dsp:txBody>
      <dsp:txXfrm>
        <a:off x="1480955" y="3208531"/>
        <a:ext cx="1245604" cy="1077593"/>
      </dsp:txXfrm>
    </dsp:sp>
    <dsp:sp modelId="{09BC168F-38D7-4633-8277-04DF67CEA1D1}">
      <dsp:nvSpPr>
        <dsp:cNvPr id="0" name=""/>
        <dsp:cNvSpPr/>
      </dsp:nvSpPr>
      <dsp:spPr>
        <a:xfrm>
          <a:off x="1172196" y="989159"/>
          <a:ext cx="1863122" cy="161181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Newspapers</a:t>
          </a:r>
        </a:p>
      </dsp:txBody>
      <dsp:txXfrm>
        <a:off x="1480955" y="1256272"/>
        <a:ext cx="1245604" cy="10775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1B44-3380-4D63-8B37-153990136247}">
      <dsp:nvSpPr>
        <dsp:cNvPr id="0" name=""/>
        <dsp:cNvSpPr/>
      </dsp:nvSpPr>
      <dsp:spPr>
        <a:xfrm>
          <a:off x="2539" y="42782"/>
          <a:ext cx="247585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Books</a:t>
          </a:r>
        </a:p>
      </dsp:txBody>
      <dsp:txXfrm>
        <a:off x="2539" y="42782"/>
        <a:ext cx="2475854" cy="604800"/>
      </dsp:txXfrm>
    </dsp:sp>
    <dsp:sp modelId="{3607B25F-81D2-4F3B-AE29-20182DF602C1}">
      <dsp:nvSpPr>
        <dsp:cNvPr id="0" name=""/>
        <dsp:cNvSpPr/>
      </dsp:nvSpPr>
      <dsp:spPr>
        <a:xfrm>
          <a:off x="2539" y="647582"/>
          <a:ext cx="2475854" cy="4726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Buku</a:t>
          </a:r>
          <a:r>
            <a:rPr lang="en-US" sz="2100" kern="1200" dirty="0"/>
            <a:t> </a:t>
          </a:r>
          <a:r>
            <a:rPr lang="en-US" sz="2100" kern="1200" dirty="0" err="1"/>
            <a:t>mencakup</a:t>
          </a:r>
          <a:r>
            <a:rPr lang="en-US" sz="2100" kern="1200" dirty="0"/>
            <a:t> </a:t>
          </a:r>
          <a:r>
            <a:rPr lang="en-US" sz="2100" kern="1200" dirty="0" err="1"/>
            <a:t>hampir</a:t>
          </a:r>
          <a:r>
            <a:rPr lang="en-US" sz="2100" kern="1200" dirty="0"/>
            <a:t> </a:t>
          </a:r>
          <a:r>
            <a:rPr lang="en-US" sz="2100" kern="1200" dirty="0" err="1"/>
            <a:t>semua</a:t>
          </a:r>
          <a:r>
            <a:rPr lang="en-US" sz="2100" kern="1200" dirty="0"/>
            <a:t> </a:t>
          </a:r>
          <a:r>
            <a:rPr lang="en-US" sz="2100" kern="1200" dirty="0" err="1"/>
            <a:t>topik</a:t>
          </a:r>
          <a:r>
            <a:rPr lang="en-US" sz="2100" kern="1200" dirty="0"/>
            <a:t>, </a:t>
          </a:r>
          <a:r>
            <a:rPr lang="en-US" sz="2100" kern="1200" dirty="0" err="1"/>
            <a:t>fakta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fiksi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penelitian</a:t>
          </a:r>
          <a:r>
            <a:rPr lang="en-US" sz="2100" kern="1200" dirty="0"/>
            <a:t>, </a:t>
          </a:r>
          <a:r>
            <a:rPr lang="en-US" sz="2100" kern="1200" dirty="0" err="1"/>
            <a:t>Anda</a:t>
          </a:r>
          <a:r>
            <a:rPr lang="en-US" sz="2100" kern="1200" dirty="0"/>
            <a:t> </a:t>
          </a:r>
          <a:r>
            <a:rPr lang="en-US" sz="2100" kern="1200" dirty="0" err="1"/>
            <a:t>mungkin</a:t>
          </a:r>
          <a:r>
            <a:rPr lang="en-US" sz="2100" kern="1200" dirty="0"/>
            <a:t> </a:t>
          </a:r>
          <a:r>
            <a:rPr lang="en-US" sz="2100" kern="1200" dirty="0" err="1"/>
            <a:t>akan</a:t>
          </a:r>
          <a:r>
            <a:rPr lang="en-US" sz="2100" kern="1200" dirty="0"/>
            <a:t> </a:t>
          </a:r>
          <a:r>
            <a:rPr lang="en-US" sz="2100" kern="1200" dirty="0" err="1"/>
            <a:t>mencari</a:t>
          </a:r>
          <a:r>
            <a:rPr lang="en-US" sz="2100" kern="1200" dirty="0"/>
            <a:t> </a:t>
          </a:r>
          <a:r>
            <a:rPr lang="en-US" sz="2100" kern="1200" dirty="0" err="1"/>
            <a:t>buku</a:t>
          </a:r>
          <a:r>
            <a:rPr lang="en-US" sz="2100" kern="1200" dirty="0"/>
            <a:t> yang </a:t>
          </a:r>
          <a:r>
            <a:rPr lang="en-US" sz="2100" kern="1200" dirty="0" err="1"/>
            <a:t>mensintesis</a:t>
          </a:r>
          <a:r>
            <a:rPr lang="en-US" sz="2100" kern="1200" dirty="0"/>
            <a:t> </a:t>
          </a:r>
          <a:r>
            <a:rPr lang="en-US" sz="2100" kern="1200" dirty="0" err="1"/>
            <a:t>semua</a:t>
          </a:r>
          <a:r>
            <a:rPr lang="en-US" sz="2100" kern="1200" dirty="0"/>
            <a:t> </a:t>
          </a:r>
          <a:r>
            <a:rPr lang="en-US" sz="2100" kern="1200" dirty="0" err="1"/>
            <a:t>informasi</a:t>
          </a:r>
          <a:r>
            <a:rPr lang="en-US" sz="2100" kern="1200" dirty="0"/>
            <a:t> </a:t>
          </a:r>
          <a:r>
            <a:rPr lang="en-US" sz="2100" kern="1200" dirty="0" err="1"/>
            <a:t>mengenai</a:t>
          </a:r>
          <a:r>
            <a:rPr lang="en-US" sz="2100" kern="1200" dirty="0"/>
            <a:t> </a:t>
          </a:r>
          <a:r>
            <a:rPr lang="en-US" sz="2100" kern="1200" dirty="0" err="1"/>
            <a:t>satu</a:t>
          </a:r>
          <a:r>
            <a:rPr lang="en-US" sz="2100" kern="1200" dirty="0"/>
            <a:t> </a:t>
          </a:r>
          <a:r>
            <a:rPr lang="en-US" sz="2100" kern="1200" dirty="0" err="1"/>
            <a:t>topik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mendukung</a:t>
          </a:r>
          <a:r>
            <a:rPr lang="en-US" sz="2100" kern="1200" dirty="0"/>
            <a:t> </a:t>
          </a:r>
          <a:r>
            <a:rPr lang="en-US" sz="2100" kern="1200" dirty="0" err="1"/>
            <a:t>argumen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tesis</a:t>
          </a:r>
          <a:r>
            <a:rPr lang="en-US" sz="2100" kern="1200" dirty="0"/>
            <a:t> </a:t>
          </a:r>
          <a:r>
            <a:rPr lang="en-US" sz="2100" kern="1200" dirty="0" err="1"/>
            <a:t>tertentu</a:t>
          </a:r>
          <a:endParaRPr lang="en-US" sz="2100" kern="1200" dirty="0"/>
        </a:p>
      </dsp:txBody>
      <dsp:txXfrm>
        <a:off x="2539" y="647582"/>
        <a:ext cx="2475854" cy="4726890"/>
      </dsp:txXfrm>
    </dsp:sp>
    <dsp:sp modelId="{498A0B14-AE39-4B5A-9610-5D684F1CDBFC}">
      <dsp:nvSpPr>
        <dsp:cNvPr id="0" name=""/>
        <dsp:cNvSpPr/>
      </dsp:nvSpPr>
      <dsp:spPr>
        <a:xfrm>
          <a:off x="2825014" y="42782"/>
          <a:ext cx="247585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Encyclopedias</a:t>
          </a:r>
        </a:p>
      </dsp:txBody>
      <dsp:txXfrm>
        <a:off x="2825014" y="42782"/>
        <a:ext cx="2475854" cy="604800"/>
      </dsp:txXfrm>
    </dsp:sp>
    <dsp:sp modelId="{E7C6535B-AD85-44BC-9636-74EF3F27D0EA}">
      <dsp:nvSpPr>
        <dsp:cNvPr id="0" name=""/>
        <dsp:cNvSpPr/>
      </dsp:nvSpPr>
      <dsp:spPr>
        <a:xfrm>
          <a:off x="2825014" y="647582"/>
          <a:ext cx="2475854" cy="4726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Ensiklopedi</a:t>
          </a:r>
          <a:r>
            <a:rPr lang="en-US" sz="2100" kern="1200" dirty="0"/>
            <a:t> </a:t>
          </a:r>
          <a:r>
            <a:rPr lang="en-US" sz="2100" kern="1200" dirty="0" err="1"/>
            <a:t>adalah</a:t>
          </a:r>
          <a:r>
            <a:rPr lang="en-US" sz="2100" kern="1200" dirty="0"/>
            <a:t> </a:t>
          </a:r>
          <a:r>
            <a:rPr lang="en-US" sz="2100" kern="1200" dirty="0" err="1"/>
            <a:t>kumpulan</a:t>
          </a:r>
          <a:r>
            <a:rPr lang="en-US" sz="2100" kern="1200" dirty="0"/>
            <a:t> </a:t>
          </a:r>
          <a:r>
            <a:rPr lang="en-US" sz="2100" kern="1200" dirty="0" err="1"/>
            <a:t>entri</a:t>
          </a:r>
          <a:r>
            <a:rPr lang="en-US" sz="2100" kern="1200" dirty="0"/>
            <a:t> </a:t>
          </a:r>
          <a:r>
            <a:rPr lang="en-US" sz="2100" kern="1200" dirty="0" err="1"/>
            <a:t>pendek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faktual</a:t>
          </a:r>
          <a:r>
            <a:rPr lang="en-US" sz="2100" kern="1200" dirty="0"/>
            <a:t> yang </a:t>
          </a:r>
          <a:r>
            <a:rPr lang="en-US" sz="2100" kern="1200" dirty="0" err="1"/>
            <a:t>sering</a:t>
          </a:r>
          <a:r>
            <a:rPr lang="en-US" sz="2100" kern="1200" dirty="0"/>
            <a:t> </a:t>
          </a:r>
          <a:r>
            <a:rPr lang="en-US" sz="2100" kern="1200" dirty="0" err="1"/>
            <a:t>ditulis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</a:t>
          </a:r>
          <a:r>
            <a:rPr lang="en-US" sz="2100" kern="1200" dirty="0" err="1"/>
            <a:t>kontributor</a:t>
          </a:r>
          <a:r>
            <a:rPr lang="en-US" sz="2100" kern="1200" dirty="0"/>
            <a:t> yang </a:t>
          </a:r>
          <a:r>
            <a:rPr lang="en-US" sz="2100" kern="1200" dirty="0" err="1"/>
            <a:t>berbeda</a:t>
          </a:r>
          <a:r>
            <a:rPr lang="en-US" sz="2100" kern="1200" dirty="0"/>
            <a:t> yang </a:t>
          </a: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en-US" sz="2100" kern="1200" dirty="0" err="1"/>
            <a:t>pengetahuan</a:t>
          </a:r>
          <a:r>
            <a:rPr lang="en-US" sz="2100" kern="1200" dirty="0"/>
            <a:t> </a:t>
          </a:r>
          <a:r>
            <a:rPr lang="en-US" sz="2100" kern="1200" dirty="0" err="1"/>
            <a:t>tentang</a:t>
          </a:r>
          <a:r>
            <a:rPr lang="en-US" sz="2100" kern="1200" dirty="0"/>
            <a:t> </a:t>
          </a:r>
          <a:r>
            <a:rPr lang="en-US" sz="2100" kern="1200" dirty="0" err="1"/>
            <a:t>suatu</a:t>
          </a:r>
          <a:r>
            <a:rPr lang="en-US" sz="2100" kern="1200" dirty="0"/>
            <a:t> </a:t>
          </a:r>
          <a:r>
            <a:rPr lang="en-US" sz="2100" kern="1200" dirty="0" err="1"/>
            <a:t>topik</a:t>
          </a:r>
          <a:r>
            <a:rPr lang="en-US" sz="2100" kern="1200" dirty="0"/>
            <a:t> </a:t>
          </a:r>
          <a:r>
            <a:rPr lang="en-US" sz="2100" kern="1200" dirty="0" err="1"/>
            <a:t>tertentu</a:t>
          </a:r>
          <a:r>
            <a:rPr lang="en-US" sz="2100" kern="1200" dirty="0"/>
            <a:t>.</a:t>
          </a:r>
        </a:p>
      </dsp:txBody>
      <dsp:txXfrm>
        <a:off x="2825014" y="647582"/>
        <a:ext cx="2475854" cy="4726890"/>
      </dsp:txXfrm>
    </dsp:sp>
    <dsp:sp modelId="{F1D121DA-E488-40B4-A4F0-DE669A33FBA2}">
      <dsp:nvSpPr>
        <dsp:cNvPr id="0" name=""/>
        <dsp:cNvSpPr/>
      </dsp:nvSpPr>
      <dsp:spPr>
        <a:xfrm>
          <a:off x="5647488" y="42782"/>
          <a:ext cx="2475854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Academic Journal</a:t>
          </a:r>
        </a:p>
      </dsp:txBody>
      <dsp:txXfrm>
        <a:off x="5647488" y="42782"/>
        <a:ext cx="2475854" cy="604800"/>
      </dsp:txXfrm>
    </dsp:sp>
    <dsp:sp modelId="{711BCAB8-47EA-4DAF-ABE1-127F60A28FE9}">
      <dsp:nvSpPr>
        <dsp:cNvPr id="0" name=""/>
        <dsp:cNvSpPr/>
      </dsp:nvSpPr>
      <dsp:spPr>
        <a:xfrm>
          <a:off x="5647488" y="647582"/>
          <a:ext cx="2475854" cy="4726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Jurnal</a:t>
          </a:r>
          <a:r>
            <a:rPr lang="en-US" sz="2100" kern="1200" dirty="0"/>
            <a:t> </a:t>
          </a:r>
          <a:r>
            <a:rPr lang="en-US" sz="2100" kern="1200" dirty="0" err="1"/>
            <a:t>adalah</a:t>
          </a:r>
          <a:r>
            <a:rPr lang="en-US" sz="2100" kern="1200" dirty="0"/>
            <a:t> </a:t>
          </a:r>
          <a:r>
            <a:rPr lang="en-US" sz="2100" kern="1200" dirty="0" err="1"/>
            <a:t>kumpulan</a:t>
          </a:r>
          <a:r>
            <a:rPr lang="en-US" sz="2100" kern="1200" dirty="0"/>
            <a:t> </a:t>
          </a:r>
          <a:r>
            <a:rPr lang="en-US" sz="2100" kern="1200" dirty="0" err="1"/>
            <a:t>artikel</a:t>
          </a:r>
          <a:r>
            <a:rPr lang="en-US" sz="2100" kern="1200" dirty="0"/>
            <a:t> yang </a:t>
          </a:r>
          <a:r>
            <a:rPr lang="en-US" sz="2100" kern="1200" dirty="0" err="1"/>
            <a:t>biasanya</a:t>
          </a:r>
          <a:r>
            <a:rPr lang="en-US" sz="2100" kern="1200" dirty="0"/>
            <a:t> </a:t>
          </a:r>
          <a:r>
            <a:rPr lang="en-US" sz="2100" kern="1200" dirty="0" err="1"/>
            <a:t>ditulis</a:t>
          </a:r>
          <a:r>
            <a:rPr lang="en-US" sz="2100" kern="1200" dirty="0"/>
            <a:t> </a:t>
          </a:r>
          <a:r>
            <a:rPr lang="en-US" sz="2100" kern="1200" dirty="0" err="1"/>
            <a:t>oleh</a:t>
          </a:r>
          <a:r>
            <a:rPr lang="en-US" sz="2100" kern="1200" dirty="0"/>
            <a:t> para </a:t>
          </a:r>
          <a:r>
            <a:rPr lang="en-US" sz="2100" kern="1200" dirty="0" err="1"/>
            <a:t>ilmuwan</a:t>
          </a:r>
          <a:r>
            <a:rPr lang="en-US" sz="2100" kern="1200" dirty="0"/>
            <a:t> di </a:t>
          </a:r>
          <a:r>
            <a:rPr lang="en-US" sz="2100" kern="1200" dirty="0" err="1"/>
            <a:t>bidang</a:t>
          </a:r>
          <a:r>
            <a:rPr lang="en-US" sz="2100" kern="1200" dirty="0"/>
            <a:t> </a:t>
          </a:r>
          <a:r>
            <a:rPr lang="en-US" sz="2100" kern="1200" dirty="0" err="1"/>
            <a:t>akademik</a:t>
          </a:r>
          <a:r>
            <a:rPr lang="en-US" sz="2100" kern="1200" dirty="0"/>
            <a:t>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profesional</a:t>
          </a:r>
          <a:r>
            <a:rPr lang="en-US" sz="2100" kern="1200" dirty="0"/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Artikel dalam jurnal dapat mencakup topik yang sangat spesifik atau bidang penelitian yang sempit.</a:t>
          </a:r>
          <a:endParaRPr lang="en-US" sz="2100" kern="1200" dirty="0"/>
        </a:p>
      </dsp:txBody>
      <dsp:txXfrm>
        <a:off x="5647488" y="647582"/>
        <a:ext cx="2475854" cy="4726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1B44-3380-4D63-8B37-153990136247}">
      <dsp:nvSpPr>
        <dsp:cNvPr id="0" name=""/>
        <dsp:cNvSpPr/>
      </dsp:nvSpPr>
      <dsp:spPr>
        <a:xfrm>
          <a:off x="2650" y="98160"/>
          <a:ext cx="2584523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Database</a:t>
          </a:r>
        </a:p>
      </dsp:txBody>
      <dsp:txXfrm>
        <a:off x="2650" y="98160"/>
        <a:ext cx="2584523" cy="518400"/>
      </dsp:txXfrm>
    </dsp:sp>
    <dsp:sp modelId="{3607B25F-81D2-4F3B-AE29-20182DF602C1}">
      <dsp:nvSpPr>
        <dsp:cNvPr id="0" name=""/>
        <dsp:cNvSpPr/>
      </dsp:nvSpPr>
      <dsp:spPr>
        <a:xfrm>
          <a:off x="2650" y="616560"/>
          <a:ext cx="2584523" cy="25480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Database </a:t>
          </a:r>
          <a:r>
            <a:rPr lang="en-US" sz="1800" kern="1200" dirty="0" err="1"/>
            <a:t>berisi</a:t>
          </a:r>
          <a:r>
            <a:rPr lang="en-US" sz="1800" kern="1200" dirty="0"/>
            <a:t> </a:t>
          </a:r>
          <a:r>
            <a:rPr lang="en-US" sz="1800" kern="1200" dirty="0" err="1"/>
            <a:t>kutipan</a:t>
          </a:r>
          <a:r>
            <a:rPr lang="en-US" sz="1800" kern="1200" dirty="0"/>
            <a:t> </a:t>
          </a:r>
          <a:r>
            <a:rPr lang="en-US" sz="1800" kern="1200" dirty="0" err="1"/>
            <a:t>artikel</a:t>
          </a:r>
          <a:r>
            <a:rPr lang="en-US" sz="1800" kern="1200" dirty="0"/>
            <a:t> di </a:t>
          </a:r>
          <a:r>
            <a:rPr lang="en-US" sz="1800" kern="1200" dirty="0" err="1"/>
            <a:t>majalah</a:t>
          </a:r>
          <a:r>
            <a:rPr lang="en-US" sz="1800" kern="1200" dirty="0"/>
            <a:t>, </a:t>
          </a:r>
          <a:r>
            <a:rPr lang="en-US" sz="1800" kern="1200" dirty="0" err="1"/>
            <a:t>jurnal</a:t>
          </a:r>
          <a:r>
            <a:rPr lang="en-US" sz="1800" kern="1200" dirty="0"/>
            <a:t>,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surat</a:t>
          </a:r>
          <a:r>
            <a:rPr lang="en-US" sz="1800" kern="1200" dirty="0"/>
            <a:t> </a:t>
          </a:r>
          <a:r>
            <a:rPr lang="en-US" sz="1800" kern="1200" dirty="0" err="1"/>
            <a:t>kabar</a:t>
          </a:r>
          <a:r>
            <a:rPr lang="en-US" sz="1800" kern="1200" dirty="0"/>
            <a:t>.</a:t>
          </a:r>
        </a:p>
      </dsp:txBody>
      <dsp:txXfrm>
        <a:off x="2650" y="616560"/>
        <a:ext cx="2584523" cy="2548089"/>
      </dsp:txXfrm>
    </dsp:sp>
    <dsp:sp modelId="{498A0B14-AE39-4B5A-9610-5D684F1CDBFC}">
      <dsp:nvSpPr>
        <dsp:cNvPr id="0" name=""/>
        <dsp:cNvSpPr/>
      </dsp:nvSpPr>
      <dsp:spPr>
        <a:xfrm>
          <a:off x="2949007" y="98160"/>
          <a:ext cx="2584523" cy="518400"/>
        </a:xfrm>
        <a:prstGeom prst="rect">
          <a:avLst/>
        </a:prstGeom>
        <a:gradFill rotWithShape="0">
          <a:gsLst>
            <a:gs pos="0">
              <a:schemeClr val="accent5">
                <a:hueOff val="-1857891"/>
                <a:satOff val="434"/>
                <a:lumOff val="-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1857891"/>
                <a:satOff val="434"/>
                <a:lumOff val="-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7891"/>
                <a:satOff val="434"/>
                <a:lumOff val="-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57891"/>
              <a:satOff val="434"/>
              <a:lumOff val="-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Magazines</a:t>
          </a:r>
        </a:p>
      </dsp:txBody>
      <dsp:txXfrm>
        <a:off x="2949007" y="98160"/>
        <a:ext cx="2584523" cy="518400"/>
      </dsp:txXfrm>
    </dsp:sp>
    <dsp:sp modelId="{E7C6535B-AD85-44BC-9636-74EF3F27D0EA}">
      <dsp:nvSpPr>
        <dsp:cNvPr id="0" name=""/>
        <dsp:cNvSpPr/>
      </dsp:nvSpPr>
      <dsp:spPr>
        <a:xfrm>
          <a:off x="2949007" y="616560"/>
          <a:ext cx="2584523" cy="2548089"/>
        </a:xfrm>
        <a:prstGeom prst="rect">
          <a:avLst/>
        </a:prstGeom>
        <a:solidFill>
          <a:schemeClr val="accent5">
            <a:tint val="40000"/>
            <a:alpha val="90000"/>
            <a:hueOff val="-2112965"/>
            <a:satOff val="-4929"/>
            <a:lumOff val="-5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12965"/>
              <a:satOff val="-4929"/>
              <a:lumOff val="-5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Majalah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kumpulan</a:t>
          </a:r>
          <a:r>
            <a:rPr lang="en-US" sz="1800" kern="1200" dirty="0"/>
            <a:t> </a:t>
          </a:r>
          <a:r>
            <a:rPr lang="en-US" sz="1800" kern="1200" dirty="0" err="1"/>
            <a:t>artikel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gambar</a:t>
          </a:r>
          <a:r>
            <a:rPr lang="en-US" sz="1800" kern="1200" dirty="0"/>
            <a:t> </a:t>
          </a:r>
          <a:r>
            <a:rPr lang="en-US" sz="1800" kern="1200" dirty="0" err="1"/>
            <a:t>tentang</a:t>
          </a:r>
          <a:r>
            <a:rPr lang="en-US" sz="1800" kern="1200" dirty="0"/>
            <a:t> </a:t>
          </a:r>
          <a:r>
            <a:rPr lang="en-US" sz="1800" kern="1200" dirty="0" err="1"/>
            <a:t>beragam</a:t>
          </a:r>
          <a:r>
            <a:rPr lang="en-US" sz="1800" kern="1200" dirty="0"/>
            <a:t> </a:t>
          </a:r>
          <a:r>
            <a:rPr lang="en-US" sz="1800" kern="1200" dirty="0" err="1"/>
            <a:t>topik</a:t>
          </a:r>
          <a:r>
            <a:rPr lang="en-US" sz="1800" kern="1200" dirty="0"/>
            <a:t> yang </a:t>
          </a:r>
          <a:r>
            <a:rPr lang="en-US" sz="1800" kern="1200" dirty="0" err="1"/>
            <a:t>diminati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acara </a:t>
          </a:r>
          <a:r>
            <a:rPr lang="en-US" sz="1800" kern="1200" dirty="0" err="1"/>
            <a:t>terkini</a:t>
          </a:r>
          <a:r>
            <a:rPr lang="en-US" sz="1800" kern="1200" dirty="0"/>
            <a:t>.</a:t>
          </a:r>
        </a:p>
      </dsp:txBody>
      <dsp:txXfrm>
        <a:off x="2949007" y="616560"/>
        <a:ext cx="2584523" cy="2548089"/>
      </dsp:txXfrm>
    </dsp:sp>
    <dsp:sp modelId="{F1D121DA-E488-40B4-A4F0-DE669A33FBA2}">
      <dsp:nvSpPr>
        <dsp:cNvPr id="0" name=""/>
        <dsp:cNvSpPr/>
      </dsp:nvSpPr>
      <dsp:spPr>
        <a:xfrm>
          <a:off x="5895363" y="98160"/>
          <a:ext cx="2584523" cy="518400"/>
        </a:xfrm>
        <a:prstGeom prst="rect">
          <a:avLst/>
        </a:prstGeom>
        <a:gradFill rotWithShape="0">
          <a:gsLst>
            <a:gs pos="0">
              <a:schemeClr val="accent5">
                <a:hueOff val="-3715783"/>
                <a:satOff val="869"/>
                <a:lumOff val="-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3715783"/>
                <a:satOff val="869"/>
                <a:lumOff val="-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5783"/>
                <a:satOff val="869"/>
                <a:lumOff val="-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715783"/>
              <a:satOff val="869"/>
              <a:lumOff val="-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Newspaper</a:t>
          </a:r>
        </a:p>
      </dsp:txBody>
      <dsp:txXfrm>
        <a:off x="5895363" y="98160"/>
        <a:ext cx="2584523" cy="518400"/>
      </dsp:txXfrm>
    </dsp:sp>
    <dsp:sp modelId="{711BCAB8-47EA-4DAF-ABE1-127F60A28FE9}">
      <dsp:nvSpPr>
        <dsp:cNvPr id="0" name=""/>
        <dsp:cNvSpPr/>
      </dsp:nvSpPr>
      <dsp:spPr>
        <a:xfrm>
          <a:off x="5895363" y="616560"/>
          <a:ext cx="2584523" cy="2548089"/>
        </a:xfrm>
        <a:prstGeom prst="rect">
          <a:avLst/>
        </a:prstGeom>
        <a:solidFill>
          <a:schemeClr val="accent5">
            <a:tint val="40000"/>
            <a:alpha val="90000"/>
            <a:hueOff val="-4225930"/>
            <a:satOff val="-9859"/>
            <a:lumOff val="-10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25930"/>
              <a:satOff val="-9859"/>
              <a:lumOff val="-10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Sebuah</a:t>
          </a:r>
          <a:r>
            <a:rPr lang="en-US" sz="1800" kern="1200" dirty="0"/>
            <a:t> </a:t>
          </a:r>
          <a:r>
            <a:rPr lang="en-US" sz="1800" kern="1200" dirty="0" err="1"/>
            <a:t>surat</a:t>
          </a:r>
          <a:r>
            <a:rPr lang="en-US" sz="1800" kern="1200" dirty="0"/>
            <a:t> </a:t>
          </a:r>
          <a:r>
            <a:rPr lang="en-US" sz="1800" kern="1200" dirty="0" err="1"/>
            <a:t>kabar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kumpulan</a:t>
          </a:r>
          <a:r>
            <a:rPr lang="en-US" sz="1800" kern="1200" dirty="0"/>
            <a:t> </a:t>
          </a:r>
          <a:r>
            <a:rPr lang="en-US" sz="1800" kern="1200" dirty="0" err="1"/>
            <a:t>artikel</a:t>
          </a:r>
          <a:r>
            <a:rPr lang="en-US" sz="1800" kern="1200" dirty="0"/>
            <a:t> </a:t>
          </a:r>
          <a:r>
            <a:rPr lang="en-US" sz="1800" kern="1200" dirty="0" err="1"/>
            <a:t>tentang</a:t>
          </a:r>
          <a:r>
            <a:rPr lang="en-US" sz="1800" kern="1200" dirty="0"/>
            <a:t> </a:t>
          </a:r>
          <a:r>
            <a:rPr lang="en-US" sz="1800" kern="1200" dirty="0" err="1"/>
            <a:t>kejadian</a:t>
          </a:r>
          <a:r>
            <a:rPr lang="en-US" sz="1800" kern="1200" dirty="0"/>
            <a:t> </a:t>
          </a:r>
          <a:r>
            <a:rPr lang="en-US" sz="1800" kern="1200" dirty="0" err="1"/>
            <a:t>terkini</a:t>
          </a:r>
          <a:r>
            <a:rPr lang="en-US" sz="1800" kern="1200" dirty="0"/>
            <a:t> yang </a:t>
          </a:r>
          <a:r>
            <a:rPr lang="en-US" sz="1800" kern="1200" dirty="0" err="1"/>
            <a:t>biasanya</a:t>
          </a:r>
          <a:r>
            <a:rPr lang="en-US" sz="1800" kern="1200" dirty="0"/>
            <a:t> </a:t>
          </a:r>
          <a:r>
            <a:rPr lang="en-US" sz="1800" kern="1200" dirty="0" err="1"/>
            <a:t>dipublikasikan</a:t>
          </a:r>
          <a:r>
            <a:rPr lang="en-US" sz="1800" kern="1200" dirty="0"/>
            <a:t> </a:t>
          </a:r>
          <a:r>
            <a:rPr lang="en-US" sz="1800" kern="1200" dirty="0" err="1"/>
            <a:t>setiap</a:t>
          </a:r>
          <a:r>
            <a:rPr lang="en-US" sz="1800" kern="1200" dirty="0"/>
            <a:t> </a:t>
          </a:r>
          <a:r>
            <a:rPr lang="en-US" sz="1800" kern="1200" dirty="0" err="1"/>
            <a:t>hari</a:t>
          </a:r>
          <a:r>
            <a:rPr lang="en-US" sz="1800" kern="1200" dirty="0"/>
            <a:t>. </a:t>
          </a:r>
          <a:r>
            <a:rPr lang="en-US" sz="1800" kern="1200" dirty="0" err="1"/>
            <a:t>Karena</a:t>
          </a:r>
          <a:r>
            <a:rPr lang="en-US" sz="1800" kern="1200" dirty="0"/>
            <a:t> </a:t>
          </a:r>
          <a:r>
            <a:rPr lang="en-US" sz="1800" kern="1200" dirty="0" err="1"/>
            <a:t>setidaknya</a:t>
          </a:r>
          <a:r>
            <a:rPr lang="en-US" sz="1800" kern="1200" dirty="0"/>
            <a:t> </a:t>
          </a:r>
          <a:r>
            <a:rPr lang="en-US" sz="1800" kern="1200" dirty="0" err="1"/>
            <a:t>ada</a:t>
          </a:r>
          <a:r>
            <a:rPr lang="en-US" sz="1800" kern="1200" dirty="0"/>
            <a:t> </a:t>
          </a:r>
          <a:r>
            <a:rPr lang="en-US" sz="1800" kern="1200" dirty="0" err="1"/>
            <a:t>satu</a:t>
          </a:r>
          <a:r>
            <a:rPr lang="en-US" sz="1800" kern="1200" dirty="0"/>
            <a:t> di </a:t>
          </a:r>
          <a:r>
            <a:rPr lang="en-US" sz="1800" kern="1200" dirty="0" err="1"/>
            <a:t>setiap</a:t>
          </a:r>
          <a:r>
            <a:rPr lang="en-US" sz="1800" kern="1200" dirty="0"/>
            <a:t> </a:t>
          </a:r>
          <a:r>
            <a:rPr lang="en-US" sz="1800" kern="1200" dirty="0" err="1"/>
            <a:t>kota</a:t>
          </a:r>
          <a:r>
            <a:rPr lang="en-US" sz="1800" kern="1200" dirty="0"/>
            <a:t>,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</a:t>
          </a:r>
          <a:r>
            <a:rPr lang="en-US" sz="1800" kern="1200" dirty="0" err="1"/>
            <a:t>informasi</a:t>
          </a:r>
          <a:r>
            <a:rPr lang="en-US" sz="1800" kern="1200" dirty="0"/>
            <a:t> </a:t>
          </a:r>
          <a:r>
            <a:rPr lang="en-US" sz="1800" kern="1200" dirty="0" err="1"/>
            <a:t>lokal</a:t>
          </a:r>
          <a:r>
            <a:rPr lang="en-US" sz="1800" kern="1200" dirty="0"/>
            <a:t>.</a:t>
          </a:r>
        </a:p>
      </dsp:txBody>
      <dsp:txXfrm>
        <a:off x="5895363" y="616560"/>
        <a:ext cx="2584523" cy="2548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1B44-3380-4D63-8B37-153990136247}">
      <dsp:nvSpPr>
        <dsp:cNvPr id="0" name=""/>
        <dsp:cNvSpPr/>
      </dsp:nvSpPr>
      <dsp:spPr>
        <a:xfrm>
          <a:off x="49" y="87600"/>
          <a:ext cx="4709989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Library Catalog</a:t>
          </a:r>
        </a:p>
      </dsp:txBody>
      <dsp:txXfrm>
        <a:off x="49" y="87600"/>
        <a:ext cx="4709989" cy="576000"/>
      </dsp:txXfrm>
    </dsp:sp>
    <dsp:sp modelId="{3607B25F-81D2-4F3B-AE29-20182DF602C1}">
      <dsp:nvSpPr>
        <dsp:cNvPr id="0" name=""/>
        <dsp:cNvSpPr/>
      </dsp:nvSpPr>
      <dsp:spPr>
        <a:xfrm>
          <a:off x="49" y="663600"/>
          <a:ext cx="4709989" cy="2525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Katalog</a:t>
          </a:r>
          <a:r>
            <a:rPr lang="en-US" sz="2000" kern="1200" dirty="0"/>
            <a:t> </a:t>
          </a:r>
          <a:r>
            <a:rPr lang="en-US" sz="2000" kern="1200" dirty="0" err="1"/>
            <a:t>perpustakaan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kumpulan</a:t>
          </a:r>
          <a:r>
            <a:rPr lang="en-US" sz="2000" kern="1200" dirty="0"/>
            <a:t> </a:t>
          </a:r>
          <a:r>
            <a:rPr lang="en-US" sz="2000" kern="1200" dirty="0" err="1"/>
            <a:t>catatan</a:t>
          </a:r>
          <a:r>
            <a:rPr lang="en-US" sz="2000" kern="1200" dirty="0"/>
            <a:t> </a:t>
          </a:r>
          <a:r>
            <a:rPr lang="en-US" sz="2000" kern="1200" dirty="0" err="1"/>
            <a:t>terorganisir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mudah</a:t>
          </a:r>
          <a:r>
            <a:rPr lang="en-US" sz="2000" kern="1200" dirty="0"/>
            <a:t> </a:t>
          </a:r>
          <a:r>
            <a:rPr lang="en-US" sz="2000" kern="1200" dirty="0" err="1"/>
            <a:t>dicari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setiap</a:t>
          </a:r>
          <a:r>
            <a:rPr lang="en-US" sz="2000" kern="1200" dirty="0"/>
            <a:t> item di </a:t>
          </a:r>
          <a:r>
            <a:rPr lang="en-US" sz="2000" kern="1200" dirty="0" err="1"/>
            <a:t>perpustakaan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ditemukan</a:t>
          </a:r>
          <a:r>
            <a:rPr lang="en-US" sz="2000" kern="1200" dirty="0"/>
            <a:t> di </a:t>
          </a:r>
          <a:r>
            <a:rPr lang="en-US" sz="2000" kern="1200" dirty="0" err="1"/>
            <a:t>halaman</a:t>
          </a:r>
          <a:r>
            <a:rPr lang="en-US" sz="2000" kern="1200" dirty="0"/>
            <a:t> </a:t>
          </a:r>
          <a:r>
            <a:rPr lang="en-US" sz="2000" kern="1200" dirty="0" err="1"/>
            <a:t>depan</a:t>
          </a:r>
          <a:r>
            <a:rPr lang="en-US" sz="2000" kern="1200" dirty="0"/>
            <a:t> </a:t>
          </a:r>
          <a:r>
            <a:rPr lang="en-US" sz="2000" kern="1200" dirty="0" err="1"/>
            <a:t>perpustakaan</a:t>
          </a:r>
          <a:r>
            <a:rPr lang="en-US" sz="2000" kern="1200" dirty="0"/>
            <a:t>. </a:t>
          </a:r>
          <a:r>
            <a:rPr lang="en-US" sz="2000" kern="1200" dirty="0" err="1"/>
            <a:t>Katalog</a:t>
          </a:r>
          <a:r>
            <a:rPr lang="en-US" sz="2000" kern="1200" dirty="0"/>
            <a:t> </a:t>
          </a:r>
          <a:r>
            <a:rPr lang="en-US" sz="2000" kern="1200" dirty="0" err="1"/>
            <a:t>tersebut</a:t>
          </a:r>
          <a:r>
            <a:rPr lang="en-US" sz="2000" kern="1200" dirty="0"/>
            <a:t> </a:t>
          </a:r>
          <a:r>
            <a:rPr lang="en-US" sz="2000" kern="1200" dirty="0" err="1"/>
            <a:t>akan</a:t>
          </a:r>
          <a:r>
            <a:rPr lang="en-US" sz="2000" kern="1200" dirty="0"/>
            <a:t> </a:t>
          </a:r>
          <a:r>
            <a:rPr lang="en-US" sz="2000" kern="1200" dirty="0" err="1"/>
            <a:t>mengarahkan</a:t>
          </a:r>
          <a:r>
            <a:rPr lang="en-US" sz="2000" kern="1200" dirty="0"/>
            <a:t> </a:t>
          </a:r>
          <a:r>
            <a:rPr lang="en-US" sz="2000" kern="1200" dirty="0" err="1"/>
            <a:t>Anda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lokasi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,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sekelompok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r>
            <a:rPr lang="en-US" sz="2000" kern="1200" dirty="0"/>
            <a:t>, yang </a:t>
          </a:r>
          <a:r>
            <a:rPr lang="en-US" sz="2000" kern="1200" dirty="0" err="1"/>
            <a:t>dimiliki</a:t>
          </a:r>
          <a:r>
            <a:rPr lang="en-US" sz="2000" kern="1200" dirty="0"/>
            <a:t> </a:t>
          </a:r>
          <a:r>
            <a:rPr lang="en-US" sz="2000" kern="1200" dirty="0" err="1"/>
            <a:t>perpustakaan</a:t>
          </a:r>
          <a:r>
            <a:rPr lang="en-US" sz="2000" kern="1200" dirty="0"/>
            <a:t> </a:t>
          </a:r>
          <a:r>
            <a:rPr lang="en-US" sz="2000" kern="1200" dirty="0" err="1"/>
            <a:t>pada</a:t>
          </a:r>
          <a:r>
            <a:rPr lang="en-US" sz="2000" kern="1200" dirty="0"/>
            <a:t> </a:t>
          </a:r>
          <a:r>
            <a:rPr lang="en-US" sz="2000" kern="1200" dirty="0" err="1"/>
            <a:t>topik</a:t>
          </a:r>
          <a:r>
            <a:rPr lang="en-US" sz="2000" kern="1200" dirty="0"/>
            <a:t> </a:t>
          </a:r>
          <a:r>
            <a:rPr lang="en-US" sz="2000" kern="1200" dirty="0" err="1"/>
            <a:t>Anda</a:t>
          </a:r>
          <a:endParaRPr lang="en-US" sz="2000" kern="1200" dirty="0"/>
        </a:p>
      </dsp:txBody>
      <dsp:txXfrm>
        <a:off x="49" y="663600"/>
        <a:ext cx="4709989" cy="2525399"/>
      </dsp:txXfrm>
    </dsp:sp>
    <dsp:sp modelId="{498A0B14-AE39-4B5A-9610-5D684F1CDBFC}">
      <dsp:nvSpPr>
        <dsp:cNvPr id="0" name=""/>
        <dsp:cNvSpPr/>
      </dsp:nvSpPr>
      <dsp:spPr>
        <a:xfrm>
          <a:off x="5369437" y="87600"/>
          <a:ext cx="4709989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Internet</a:t>
          </a:r>
        </a:p>
      </dsp:txBody>
      <dsp:txXfrm>
        <a:off x="5369437" y="87600"/>
        <a:ext cx="4709989" cy="576000"/>
      </dsp:txXfrm>
    </dsp:sp>
    <dsp:sp modelId="{E7C6535B-AD85-44BC-9636-74EF3F27D0EA}">
      <dsp:nvSpPr>
        <dsp:cNvPr id="0" name=""/>
        <dsp:cNvSpPr/>
      </dsp:nvSpPr>
      <dsp:spPr>
        <a:xfrm>
          <a:off x="5369437" y="663600"/>
          <a:ext cx="4709989" cy="2525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Web </a:t>
          </a:r>
          <a:r>
            <a:rPr lang="en-US" sz="2000" kern="1200" dirty="0" err="1"/>
            <a:t>memungkinkan</a:t>
          </a:r>
          <a:r>
            <a:rPr lang="en-US" sz="2000" kern="1200" dirty="0"/>
            <a:t> </a:t>
          </a:r>
          <a:r>
            <a:rPr lang="en-US" sz="2000" kern="1200" dirty="0" err="1"/>
            <a:t>Anda</a:t>
          </a:r>
          <a:r>
            <a:rPr lang="en-US" sz="2000" kern="1200" dirty="0"/>
            <a:t> </a:t>
          </a:r>
          <a:r>
            <a:rPr lang="en-US" sz="2000" kern="1200" dirty="0" err="1"/>
            <a:t>mengakses</a:t>
          </a:r>
          <a:r>
            <a:rPr lang="en-US" sz="2000" kern="1200" dirty="0"/>
            <a:t> </a:t>
          </a:r>
          <a:r>
            <a:rPr lang="en-US" sz="2000" kern="1200" dirty="0" err="1"/>
            <a:t>sebagian</a:t>
          </a:r>
          <a:r>
            <a:rPr lang="en-US" sz="2000" kern="1200" dirty="0"/>
            <a:t> </a:t>
          </a:r>
          <a:r>
            <a:rPr lang="en-US" sz="2000" kern="1200" dirty="0" err="1"/>
            <a:t>besar</a:t>
          </a:r>
          <a:r>
            <a:rPr lang="en-US" sz="2000" kern="1200" dirty="0"/>
            <a:t> </a:t>
          </a:r>
          <a:r>
            <a:rPr lang="en-US" sz="2000" kern="1200" dirty="0" err="1"/>
            <a:t>jenis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di Internet </a:t>
          </a:r>
          <a:r>
            <a:rPr lang="en-US" sz="2000" kern="1200" dirty="0" err="1"/>
            <a:t>melalui</a:t>
          </a:r>
          <a:r>
            <a:rPr lang="en-US" sz="2000" kern="1200" dirty="0"/>
            <a:t> browser. Salah </a:t>
          </a:r>
          <a:r>
            <a:rPr lang="en-US" sz="2000" kern="1200" dirty="0" err="1"/>
            <a:t>satu</a:t>
          </a:r>
          <a:r>
            <a:rPr lang="en-US" sz="2000" kern="1200" dirty="0"/>
            <a:t> </a:t>
          </a:r>
          <a:r>
            <a:rPr lang="en-US" sz="2000" kern="1200" dirty="0" err="1"/>
            <a:t>fitur</a:t>
          </a:r>
          <a:r>
            <a:rPr lang="en-US" sz="2000" kern="1200" dirty="0"/>
            <a:t> </a:t>
          </a:r>
          <a:r>
            <a:rPr lang="en-US" sz="2000" kern="1200" dirty="0" err="1"/>
            <a:t>utama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Web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kemampuan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cepat</a:t>
          </a:r>
          <a:r>
            <a:rPr lang="en-US" sz="2000" kern="1200" dirty="0"/>
            <a:t> </a:t>
          </a:r>
          <a:r>
            <a:rPr lang="en-US" sz="2000" kern="1200" dirty="0" err="1"/>
            <a:t>menautkan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</a:t>
          </a:r>
          <a:r>
            <a:rPr lang="en-US" sz="2000" kern="1200" dirty="0" err="1"/>
            <a:t>terkait</a:t>
          </a:r>
          <a:r>
            <a:rPr lang="en-US" sz="2000" kern="1200" dirty="0"/>
            <a:t> </a:t>
          </a:r>
          <a:r>
            <a:rPr lang="en-US" sz="2000" kern="1200" dirty="0" err="1"/>
            <a:t>lainnya</a:t>
          </a:r>
          <a:r>
            <a:rPr lang="en-US" sz="2000" kern="1200" dirty="0"/>
            <a:t>. Web </a:t>
          </a:r>
          <a:r>
            <a:rPr lang="en-US" sz="2000" kern="1200" dirty="0" err="1"/>
            <a:t>berisi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</a:t>
          </a:r>
          <a:r>
            <a:rPr lang="en-US" sz="2000" kern="1200" dirty="0" err="1"/>
            <a:t>selain</a:t>
          </a:r>
          <a:r>
            <a:rPr lang="en-US" sz="2000" kern="1200" dirty="0"/>
            <a:t> </a:t>
          </a:r>
          <a:r>
            <a:rPr lang="en-US" sz="2000" kern="1200" dirty="0" err="1"/>
            <a:t>teks</a:t>
          </a:r>
          <a:r>
            <a:rPr lang="en-US" sz="2000" kern="1200" dirty="0"/>
            <a:t> </a:t>
          </a:r>
          <a:r>
            <a:rPr lang="en-US" sz="2000" kern="1200" dirty="0" err="1"/>
            <a:t>biasa</a:t>
          </a:r>
          <a:r>
            <a:rPr lang="en-US" sz="2000" kern="1200" dirty="0"/>
            <a:t>, </a:t>
          </a:r>
          <a:r>
            <a:rPr lang="en-US" sz="2000" kern="1200" dirty="0" err="1"/>
            <a:t>termasuk</a:t>
          </a:r>
          <a:r>
            <a:rPr lang="en-US" sz="2000" kern="1200" dirty="0"/>
            <a:t> </a:t>
          </a:r>
          <a:r>
            <a:rPr lang="en-US" sz="2000" kern="1200" dirty="0" err="1"/>
            <a:t>suara</a:t>
          </a:r>
          <a:r>
            <a:rPr lang="en-US" sz="2000" kern="1200" dirty="0"/>
            <a:t>, </a:t>
          </a:r>
          <a:r>
            <a:rPr lang="en-US" sz="2000" kern="1200" dirty="0" err="1"/>
            <a:t>gambar</a:t>
          </a:r>
          <a:r>
            <a:rPr lang="en-US" sz="2000" kern="1200" dirty="0"/>
            <a:t>, </a:t>
          </a:r>
          <a:r>
            <a:rPr lang="en-US" sz="2000" kern="1200" dirty="0" err="1"/>
            <a:t>dan</a:t>
          </a:r>
          <a:r>
            <a:rPr lang="en-US" sz="2000" kern="1200" dirty="0"/>
            <a:t> video</a:t>
          </a:r>
        </a:p>
      </dsp:txBody>
      <dsp:txXfrm>
        <a:off x="5369437" y="663600"/>
        <a:ext cx="4709989" cy="252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5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</a:t>
            </a:r>
            <a:r>
              <a:rPr lang="en-US" dirty="0">
                <a:hlinkClick r:id="rId3"/>
              </a:rPr>
              <a:t>http://slidemodel.com/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3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</a:t>
            </a:r>
            <a:r>
              <a:rPr lang="en-US" dirty="0">
                <a:hlinkClick r:id="rId3"/>
              </a:rPr>
              <a:t>http://slidemodel.com/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9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hyperlink" Target="http://search.ebscohost.com/" TargetMode="External"/><Relationship Id="rId4" Type="http://schemas.openxmlformats.org/officeDocument/2006/relationships/oleObject" Target="../embeddings/oleObject1.bin"/><Relationship Id="rId9" Type="http://schemas.openxmlformats.org/officeDocument/2006/relationships/hyperlink" Target="http://infotrac.galegroup.com/itweb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1588" y="1453109"/>
            <a:ext cx="9753600" cy="4922812"/>
            <a:chOff x="-1588" y="1397691"/>
            <a:chExt cx="8793163" cy="4922812"/>
          </a:xfrm>
        </p:grpSpPr>
        <p:grpSp>
          <p:nvGrpSpPr>
            <p:cNvPr id="24" name="Group 23"/>
            <p:cNvGrpSpPr/>
            <p:nvPr/>
          </p:nvGrpSpPr>
          <p:grpSpPr>
            <a:xfrm>
              <a:off x="-1588" y="1397691"/>
              <a:ext cx="8402638" cy="1590675"/>
              <a:chOff x="-26470" y="1263111"/>
              <a:chExt cx="8402638" cy="159067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26470" y="1263111"/>
                <a:ext cx="8402638" cy="15906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628164" y="1263111"/>
                <a:ext cx="1748004" cy="1590675"/>
              </a:xfrm>
              <a:custGeom>
                <a:avLst/>
                <a:gdLst>
                  <a:gd name="T0" fmla="*/ 1510 w 1524"/>
                  <a:gd name="T1" fmla="*/ 0 h 1002"/>
                  <a:gd name="T2" fmla="*/ 1524 w 1524"/>
                  <a:gd name="T3" fmla="*/ 1002 h 1002"/>
                  <a:gd name="T4" fmla="*/ 0 w 1524"/>
                  <a:gd name="T5" fmla="*/ 901 h 1002"/>
                  <a:gd name="T6" fmla="*/ 269 w 1524"/>
                  <a:gd name="T7" fmla="*/ 366 h 1002"/>
                  <a:gd name="T8" fmla="*/ 399 w 1524"/>
                  <a:gd name="T9" fmla="*/ 86 h 1002"/>
                  <a:gd name="T10" fmla="*/ 1510 w 1524"/>
                  <a:gd name="T11" fmla="*/ 0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4" h="1002">
                    <a:moveTo>
                      <a:pt x="1510" y="0"/>
                    </a:moveTo>
                    <a:lnTo>
                      <a:pt x="1524" y="1002"/>
                    </a:lnTo>
                    <a:lnTo>
                      <a:pt x="0" y="901"/>
                    </a:lnTo>
                    <a:lnTo>
                      <a:pt x="269" y="366"/>
                    </a:lnTo>
                    <a:lnTo>
                      <a:pt x="399" y="86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450531" y="1319073"/>
                <a:ext cx="1504694" cy="1377550"/>
              </a:xfrm>
              <a:custGeom>
                <a:avLst/>
                <a:gdLst>
                  <a:gd name="T0" fmla="*/ 779 w 1179"/>
                  <a:gd name="T1" fmla="*/ 0 h 941"/>
                  <a:gd name="T2" fmla="*/ 883 w 1179"/>
                  <a:gd name="T3" fmla="*/ 126 h 941"/>
                  <a:gd name="T4" fmla="*/ 1179 w 1179"/>
                  <a:gd name="T5" fmla="*/ 892 h 941"/>
                  <a:gd name="T6" fmla="*/ 0 w 1179"/>
                  <a:gd name="T7" fmla="*/ 941 h 941"/>
                  <a:gd name="T8" fmla="*/ 127 w 1179"/>
                  <a:gd name="T9" fmla="*/ 55 h 941"/>
                  <a:gd name="T10" fmla="*/ 779 w 1179"/>
                  <a:gd name="T11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9" h="941">
                    <a:moveTo>
                      <a:pt x="779" y="0"/>
                    </a:moveTo>
                    <a:lnTo>
                      <a:pt x="883" y="126"/>
                    </a:lnTo>
                    <a:lnTo>
                      <a:pt x="1179" y="892"/>
                    </a:lnTo>
                    <a:lnTo>
                      <a:pt x="0" y="941"/>
                    </a:lnTo>
                    <a:lnTo>
                      <a:pt x="127" y="55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1588" y="2906864"/>
              <a:ext cx="8793163" cy="1750132"/>
              <a:chOff x="-26470" y="2966498"/>
              <a:chExt cx="8793163" cy="175013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26470" y="3120046"/>
                <a:ext cx="8793163" cy="15906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373812" y="3128424"/>
                <a:ext cx="1392881" cy="1588206"/>
              </a:xfrm>
              <a:custGeom>
                <a:avLst/>
                <a:gdLst>
                  <a:gd name="T0" fmla="*/ 1077 w 1077"/>
                  <a:gd name="T1" fmla="*/ 0 h 950"/>
                  <a:gd name="T2" fmla="*/ 1077 w 1077"/>
                  <a:gd name="T3" fmla="*/ 950 h 950"/>
                  <a:gd name="T4" fmla="*/ 0 w 1077"/>
                  <a:gd name="T5" fmla="*/ 897 h 950"/>
                  <a:gd name="T6" fmla="*/ 212 w 1077"/>
                  <a:gd name="T7" fmla="*/ 229 h 950"/>
                  <a:gd name="T8" fmla="*/ 333 w 1077"/>
                  <a:gd name="T9" fmla="*/ 17 h 950"/>
                  <a:gd name="T10" fmla="*/ 1077 w 1077"/>
                  <a:gd name="T11" fmla="*/ 0 h 950"/>
                  <a:gd name="connsiteX0" fmla="*/ 10000 w 10000"/>
                  <a:gd name="connsiteY0" fmla="*/ 0 h 10239"/>
                  <a:gd name="connsiteX1" fmla="*/ 9971 w 10000"/>
                  <a:gd name="connsiteY1" fmla="*/ 10239 h 10239"/>
                  <a:gd name="connsiteX2" fmla="*/ 0 w 10000"/>
                  <a:gd name="connsiteY2" fmla="*/ 9442 h 10239"/>
                  <a:gd name="connsiteX3" fmla="*/ 1968 w 10000"/>
                  <a:gd name="connsiteY3" fmla="*/ 2411 h 10239"/>
                  <a:gd name="connsiteX4" fmla="*/ 3092 w 10000"/>
                  <a:gd name="connsiteY4" fmla="*/ 179 h 10239"/>
                  <a:gd name="connsiteX5" fmla="*/ 10000 w 10000"/>
                  <a:gd name="connsiteY5" fmla="*/ 0 h 10239"/>
                  <a:gd name="connsiteX0" fmla="*/ 10000 w 10000"/>
                  <a:gd name="connsiteY0" fmla="*/ 0 h 10345"/>
                  <a:gd name="connsiteX1" fmla="*/ 9971 w 10000"/>
                  <a:gd name="connsiteY1" fmla="*/ 10345 h 10345"/>
                  <a:gd name="connsiteX2" fmla="*/ 0 w 10000"/>
                  <a:gd name="connsiteY2" fmla="*/ 9442 h 10345"/>
                  <a:gd name="connsiteX3" fmla="*/ 1968 w 10000"/>
                  <a:gd name="connsiteY3" fmla="*/ 2411 h 10345"/>
                  <a:gd name="connsiteX4" fmla="*/ 3092 w 10000"/>
                  <a:gd name="connsiteY4" fmla="*/ 179 h 10345"/>
                  <a:gd name="connsiteX5" fmla="*/ 10000 w 10000"/>
                  <a:gd name="connsiteY5" fmla="*/ 0 h 10345"/>
                  <a:gd name="connsiteX0" fmla="*/ 10000 w 10000"/>
                  <a:gd name="connsiteY0" fmla="*/ 0 h 10531"/>
                  <a:gd name="connsiteX1" fmla="*/ 9971 w 10000"/>
                  <a:gd name="connsiteY1" fmla="*/ 10531 h 10531"/>
                  <a:gd name="connsiteX2" fmla="*/ 0 w 10000"/>
                  <a:gd name="connsiteY2" fmla="*/ 9442 h 10531"/>
                  <a:gd name="connsiteX3" fmla="*/ 1968 w 10000"/>
                  <a:gd name="connsiteY3" fmla="*/ 2411 h 10531"/>
                  <a:gd name="connsiteX4" fmla="*/ 3092 w 10000"/>
                  <a:gd name="connsiteY4" fmla="*/ 179 h 10531"/>
                  <a:gd name="connsiteX5" fmla="*/ 10000 w 10000"/>
                  <a:gd name="connsiteY5" fmla="*/ 0 h 1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531">
                    <a:moveTo>
                      <a:pt x="10000" y="0"/>
                    </a:moveTo>
                    <a:cubicBezTo>
                      <a:pt x="9990" y="3413"/>
                      <a:pt x="9981" y="7118"/>
                      <a:pt x="9971" y="10531"/>
                    </a:cubicBezTo>
                    <a:lnTo>
                      <a:pt x="0" y="9442"/>
                    </a:lnTo>
                    <a:lnTo>
                      <a:pt x="1968" y="2411"/>
                    </a:lnTo>
                    <a:lnTo>
                      <a:pt x="3092" y="17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7056955" y="2966498"/>
                <a:ext cx="1659300" cy="1589087"/>
              </a:xfrm>
              <a:custGeom>
                <a:avLst/>
                <a:gdLst>
                  <a:gd name="T0" fmla="*/ 1069 w 1283"/>
                  <a:gd name="T1" fmla="*/ 0 h 1001"/>
                  <a:gd name="T2" fmla="*/ 1283 w 1283"/>
                  <a:gd name="T3" fmla="*/ 848 h 1001"/>
                  <a:gd name="T4" fmla="*/ 236 w 1283"/>
                  <a:gd name="T5" fmla="*/ 1001 h 1001"/>
                  <a:gd name="T6" fmla="*/ 0 w 1283"/>
                  <a:gd name="T7" fmla="*/ 155 h 1001"/>
                  <a:gd name="T8" fmla="*/ 1069 w 1283"/>
                  <a:gd name="T9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3" h="1001">
                    <a:moveTo>
                      <a:pt x="1069" y="0"/>
                    </a:moveTo>
                    <a:lnTo>
                      <a:pt x="1283" y="848"/>
                    </a:lnTo>
                    <a:lnTo>
                      <a:pt x="236" y="1001"/>
                    </a:lnTo>
                    <a:lnTo>
                      <a:pt x="0" y="155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152" y="4588566"/>
              <a:ext cx="8756645" cy="1731937"/>
              <a:chOff x="-2730" y="4825461"/>
              <a:chExt cx="8756645" cy="17319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730" y="4962913"/>
                <a:ext cx="8753158" cy="1594485"/>
              </a:xfrm>
              <a:custGeom>
                <a:avLst/>
                <a:gdLst>
                  <a:gd name="connsiteX0" fmla="*/ 0 w 8402638"/>
                  <a:gd name="connsiteY0" fmla="*/ 0 h 1590675"/>
                  <a:gd name="connsiteX1" fmla="*/ 8402638 w 8402638"/>
                  <a:gd name="connsiteY1" fmla="*/ 0 h 1590675"/>
                  <a:gd name="connsiteX2" fmla="*/ 8402638 w 8402638"/>
                  <a:gd name="connsiteY2" fmla="*/ 1590675 h 1590675"/>
                  <a:gd name="connsiteX3" fmla="*/ 0 w 8402638"/>
                  <a:gd name="connsiteY3" fmla="*/ 1590675 h 1590675"/>
                  <a:gd name="connsiteX4" fmla="*/ 0 w 8402638"/>
                  <a:gd name="connsiteY4" fmla="*/ 0 h 1590675"/>
                  <a:gd name="connsiteX0" fmla="*/ 0 w 8421688"/>
                  <a:gd name="connsiteY0" fmla="*/ 0 h 1590675"/>
                  <a:gd name="connsiteX1" fmla="*/ 8402638 w 8421688"/>
                  <a:gd name="connsiteY1" fmla="*/ 0 h 1590675"/>
                  <a:gd name="connsiteX2" fmla="*/ 8421688 w 8421688"/>
                  <a:gd name="connsiteY2" fmla="*/ 1590675 h 1590675"/>
                  <a:gd name="connsiteX3" fmla="*/ 0 w 8421688"/>
                  <a:gd name="connsiteY3" fmla="*/ 1590675 h 1590675"/>
                  <a:gd name="connsiteX4" fmla="*/ 0 w 8421688"/>
                  <a:gd name="connsiteY4" fmla="*/ 0 h 1590675"/>
                  <a:gd name="connsiteX0" fmla="*/ 0 w 8450263"/>
                  <a:gd name="connsiteY0" fmla="*/ 0 h 1590675"/>
                  <a:gd name="connsiteX1" fmla="*/ 8402638 w 8450263"/>
                  <a:gd name="connsiteY1" fmla="*/ 0 h 1590675"/>
                  <a:gd name="connsiteX2" fmla="*/ 8450263 w 8450263"/>
                  <a:gd name="connsiteY2" fmla="*/ 1590675 h 1590675"/>
                  <a:gd name="connsiteX3" fmla="*/ 0 w 8450263"/>
                  <a:gd name="connsiteY3" fmla="*/ 1590675 h 1590675"/>
                  <a:gd name="connsiteX4" fmla="*/ 0 w 8450263"/>
                  <a:gd name="connsiteY4" fmla="*/ 0 h 1590675"/>
                  <a:gd name="connsiteX0" fmla="*/ 0 w 8526463"/>
                  <a:gd name="connsiteY0" fmla="*/ 0 h 1590675"/>
                  <a:gd name="connsiteX1" fmla="*/ 8402638 w 8526463"/>
                  <a:gd name="connsiteY1" fmla="*/ 0 h 1590675"/>
                  <a:gd name="connsiteX2" fmla="*/ 8526463 w 8526463"/>
                  <a:gd name="connsiteY2" fmla="*/ 1590675 h 1590675"/>
                  <a:gd name="connsiteX3" fmla="*/ 0 w 8526463"/>
                  <a:gd name="connsiteY3" fmla="*/ 1590675 h 1590675"/>
                  <a:gd name="connsiteX4" fmla="*/ 0 w 8526463"/>
                  <a:gd name="connsiteY4" fmla="*/ 0 h 1590675"/>
                  <a:gd name="connsiteX0" fmla="*/ 0 w 8650288"/>
                  <a:gd name="connsiteY0" fmla="*/ 0 h 1590675"/>
                  <a:gd name="connsiteX1" fmla="*/ 8402638 w 8650288"/>
                  <a:gd name="connsiteY1" fmla="*/ 0 h 1590675"/>
                  <a:gd name="connsiteX2" fmla="*/ 8650288 w 8650288"/>
                  <a:gd name="connsiteY2" fmla="*/ 1590675 h 1590675"/>
                  <a:gd name="connsiteX3" fmla="*/ 0 w 8650288"/>
                  <a:gd name="connsiteY3" fmla="*/ 1590675 h 1590675"/>
                  <a:gd name="connsiteX4" fmla="*/ 0 w 8650288"/>
                  <a:gd name="connsiteY4" fmla="*/ 0 h 1590675"/>
                  <a:gd name="connsiteX0" fmla="*/ 0 w 8749348"/>
                  <a:gd name="connsiteY0" fmla="*/ 3810 h 1590675"/>
                  <a:gd name="connsiteX1" fmla="*/ 8501698 w 8749348"/>
                  <a:gd name="connsiteY1" fmla="*/ 0 h 1590675"/>
                  <a:gd name="connsiteX2" fmla="*/ 8749348 w 8749348"/>
                  <a:gd name="connsiteY2" fmla="*/ 1590675 h 1590675"/>
                  <a:gd name="connsiteX3" fmla="*/ 99060 w 8749348"/>
                  <a:gd name="connsiteY3" fmla="*/ 1590675 h 1590675"/>
                  <a:gd name="connsiteX4" fmla="*/ 0 w 8749348"/>
                  <a:gd name="connsiteY4" fmla="*/ 3810 h 1590675"/>
                  <a:gd name="connsiteX0" fmla="*/ 3810 w 8753158"/>
                  <a:gd name="connsiteY0" fmla="*/ 3810 h 1594485"/>
                  <a:gd name="connsiteX1" fmla="*/ 8505508 w 8753158"/>
                  <a:gd name="connsiteY1" fmla="*/ 0 h 1594485"/>
                  <a:gd name="connsiteX2" fmla="*/ 8753158 w 8753158"/>
                  <a:gd name="connsiteY2" fmla="*/ 1590675 h 1594485"/>
                  <a:gd name="connsiteX3" fmla="*/ 0 w 8753158"/>
                  <a:gd name="connsiteY3" fmla="*/ 1594485 h 1594485"/>
                  <a:gd name="connsiteX4" fmla="*/ 3810 w 8753158"/>
                  <a:gd name="connsiteY4" fmla="*/ 3810 h 15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3158" h="1594485">
                    <a:moveTo>
                      <a:pt x="3810" y="3810"/>
                    </a:moveTo>
                    <a:lnTo>
                      <a:pt x="8505508" y="0"/>
                    </a:lnTo>
                    <a:lnTo>
                      <a:pt x="8753158" y="1590675"/>
                    </a:lnTo>
                    <a:lnTo>
                      <a:pt x="0" y="1594485"/>
                    </a:lnTo>
                    <a:lnTo>
                      <a:pt x="3810" y="3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7322179" y="4955636"/>
                <a:ext cx="1431736" cy="1596753"/>
              </a:xfrm>
              <a:custGeom>
                <a:avLst/>
                <a:gdLst>
                  <a:gd name="T0" fmla="*/ 987 w 1202"/>
                  <a:gd name="T1" fmla="*/ 0 h 994"/>
                  <a:gd name="T2" fmla="*/ 1202 w 1202"/>
                  <a:gd name="T3" fmla="*/ 994 h 994"/>
                  <a:gd name="T4" fmla="*/ 0 w 1202"/>
                  <a:gd name="T5" fmla="*/ 901 h 994"/>
                  <a:gd name="T6" fmla="*/ 298 w 1202"/>
                  <a:gd name="T7" fmla="*/ 216 h 994"/>
                  <a:gd name="T8" fmla="*/ 416 w 1202"/>
                  <a:gd name="T9" fmla="*/ 26 h 994"/>
                  <a:gd name="T10" fmla="*/ 987 w 1202"/>
                  <a:gd name="T11" fmla="*/ 0 h 994"/>
                  <a:gd name="connsiteX0" fmla="*/ 8211 w 10044"/>
                  <a:gd name="connsiteY0" fmla="*/ 0 h 10119"/>
                  <a:gd name="connsiteX1" fmla="*/ 10044 w 10044"/>
                  <a:gd name="connsiteY1" fmla="*/ 10119 h 10119"/>
                  <a:gd name="connsiteX2" fmla="*/ 0 w 10044"/>
                  <a:gd name="connsiteY2" fmla="*/ 9064 h 10119"/>
                  <a:gd name="connsiteX3" fmla="*/ 2479 w 10044"/>
                  <a:gd name="connsiteY3" fmla="*/ 2173 h 10119"/>
                  <a:gd name="connsiteX4" fmla="*/ 3461 w 10044"/>
                  <a:gd name="connsiteY4" fmla="*/ 262 h 10119"/>
                  <a:gd name="connsiteX5" fmla="*/ 8211 w 10044"/>
                  <a:gd name="connsiteY5" fmla="*/ 0 h 1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44" h="10119">
                    <a:moveTo>
                      <a:pt x="8211" y="0"/>
                    </a:moveTo>
                    <a:lnTo>
                      <a:pt x="10044" y="10119"/>
                    </a:lnTo>
                    <a:lnTo>
                      <a:pt x="0" y="9064"/>
                    </a:lnTo>
                    <a:lnTo>
                      <a:pt x="2479" y="2173"/>
                    </a:lnTo>
                    <a:lnTo>
                      <a:pt x="3461" y="262"/>
                    </a:lnTo>
                    <a:lnTo>
                      <a:pt x="821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7050605" y="4825461"/>
                <a:ext cx="1578447" cy="1563687"/>
              </a:xfrm>
              <a:custGeom>
                <a:avLst/>
                <a:gdLst>
                  <a:gd name="T0" fmla="*/ 958 w 1331"/>
                  <a:gd name="T1" fmla="*/ 0 h 985"/>
                  <a:gd name="T2" fmla="*/ 1331 w 1331"/>
                  <a:gd name="T3" fmla="*/ 852 h 985"/>
                  <a:gd name="T4" fmla="*/ 233 w 1331"/>
                  <a:gd name="T5" fmla="*/ 985 h 985"/>
                  <a:gd name="T6" fmla="*/ 0 w 1331"/>
                  <a:gd name="T7" fmla="*/ 197 h 985"/>
                  <a:gd name="T8" fmla="*/ 958 w 1331"/>
                  <a:gd name="T9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985">
                    <a:moveTo>
                      <a:pt x="958" y="0"/>
                    </a:moveTo>
                    <a:lnTo>
                      <a:pt x="1331" y="852"/>
                    </a:lnTo>
                    <a:lnTo>
                      <a:pt x="233" y="985"/>
                    </a:lnTo>
                    <a:lnTo>
                      <a:pt x="0" y="19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itle 3"/>
          <p:cNvSpPr txBox="1">
            <a:spLocks/>
          </p:cNvSpPr>
          <p:nvPr/>
        </p:nvSpPr>
        <p:spPr>
          <a:xfrm>
            <a:off x="609442" y="1752600"/>
            <a:ext cx="7762312" cy="1117067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609441" y="3024726"/>
            <a:ext cx="7762312" cy="1390049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500" dirty="0">
              <a:solidFill>
                <a:schemeClr val="bg1"/>
              </a:solidFill>
            </a:endParaRPr>
          </a:p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</a:rPr>
              <a:t>SUMBER &amp; PENELUSURAN INFORMASI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28635" y="4551369"/>
            <a:ext cx="7762312" cy="1390049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Literasi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Informasi</a:t>
            </a:r>
            <a:r>
              <a:rPr lang="en-US" sz="2800" b="1" dirty="0">
                <a:solidFill>
                  <a:schemeClr val="bg1"/>
                </a:solidFill>
              </a:rPr>
              <a:t> Telkom University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Open Library </a:t>
            </a:r>
            <a:r>
              <a:rPr lang="en-US" sz="2800" b="1">
                <a:solidFill>
                  <a:schemeClr val="bg1"/>
                </a:solidFill>
              </a:rPr>
              <a:t>- 2021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9108882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47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1223157"/>
              </p:ext>
            </p:extLst>
          </p:nvPr>
        </p:nvGraphicFramePr>
        <p:xfrm>
          <a:off x="1598612" y="304800"/>
          <a:ext cx="8482538" cy="326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27283267"/>
              </p:ext>
            </p:extLst>
          </p:nvPr>
        </p:nvGraphicFramePr>
        <p:xfrm>
          <a:off x="989012" y="3359792"/>
          <a:ext cx="10079476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517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79412" y="1295400"/>
            <a:ext cx="11582400" cy="533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247409"/>
              </p:ext>
            </p:extLst>
          </p:nvPr>
        </p:nvGraphicFramePr>
        <p:xfrm>
          <a:off x="1179512" y="1676400"/>
          <a:ext cx="9982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58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152" y="1427018"/>
            <a:ext cx="11406260" cy="5125884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9996676" y="4880247"/>
            <a:ext cx="1431736" cy="1596753"/>
          </a:xfrm>
          <a:custGeom>
            <a:avLst/>
            <a:gdLst>
              <a:gd name="T0" fmla="*/ 987 w 1202"/>
              <a:gd name="T1" fmla="*/ 0 h 994"/>
              <a:gd name="T2" fmla="*/ 1202 w 1202"/>
              <a:gd name="T3" fmla="*/ 994 h 994"/>
              <a:gd name="T4" fmla="*/ 0 w 1202"/>
              <a:gd name="T5" fmla="*/ 901 h 994"/>
              <a:gd name="T6" fmla="*/ 298 w 1202"/>
              <a:gd name="T7" fmla="*/ 216 h 994"/>
              <a:gd name="T8" fmla="*/ 416 w 1202"/>
              <a:gd name="T9" fmla="*/ 26 h 994"/>
              <a:gd name="T10" fmla="*/ 987 w 1202"/>
              <a:gd name="T11" fmla="*/ 0 h 994"/>
              <a:gd name="connsiteX0" fmla="*/ 8211 w 10044"/>
              <a:gd name="connsiteY0" fmla="*/ 0 h 10119"/>
              <a:gd name="connsiteX1" fmla="*/ 10044 w 10044"/>
              <a:gd name="connsiteY1" fmla="*/ 10119 h 10119"/>
              <a:gd name="connsiteX2" fmla="*/ 0 w 10044"/>
              <a:gd name="connsiteY2" fmla="*/ 9064 h 10119"/>
              <a:gd name="connsiteX3" fmla="*/ 2479 w 10044"/>
              <a:gd name="connsiteY3" fmla="*/ 2173 h 10119"/>
              <a:gd name="connsiteX4" fmla="*/ 3461 w 10044"/>
              <a:gd name="connsiteY4" fmla="*/ 262 h 10119"/>
              <a:gd name="connsiteX5" fmla="*/ 8211 w 10044"/>
              <a:gd name="connsiteY5" fmla="*/ 0 h 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4" h="10119">
                <a:moveTo>
                  <a:pt x="8211" y="0"/>
                </a:moveTo>
                <a:lnTo>
                  <a:pt x="10044" y="10119"/>
                </a:lnTo>
                <a:lnTo>
                  <a:pt x="0" y="9064"/>
                </a:lnTo>
                <a:lnTo>
                  <a:pt x="2479" y="2173"/>
                </a:lnTo>
                <a:lnTo>
                  <a:pt x="3461" y="262"/>
                </a:lnTo>
                <a:lnTo>
                  <a:pt x="821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9725102" y="4750072"/>
            <a:ext cx="1578447" cy="1563687"/>
          </a:xfrm>
          <a:custGeom>
            <a:avLst/>
            <a:gdLst>
              <a:gd name="T0" fmla="*/ 958 w 1331"/>
              <a:gd name="T1" fmla="*/ 0 h 985"/>
              <a:gd name="T2" fmla="*/ 1331 w 1331"/>
              <a:gd name="T3" fmla="*/ 852 h 985"/>
              <a:gd name="T4" fmla="*/ 233 w 1331"/>
              <a:gd name="T5" fmla="*/ 985 h 985"/>
              <a:gd name="T6" fmla="*/ 0 w 1331"/>
              <a:gd name="T7" fmla="*/ 197 h 985"/>
              <a:gd name="T8" fmla="*/ 958 w 1331"/>
              <a:gd name="T9" fmla="*/ 0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1" h="985">
                <a:moveTo>
                  <a:pt x="958" y="0"/>
                </a:moveTo>
                <a:lnTo>
                  <a:pt x="1331" y="852"/>
                </a:lnTo>
                <a:lnTo>
                  <a:pt x="233" y="985"/>
                </a:lnTo>
                <a:lnTo>
                  <a:pt x="0" y="197"/>
                </a:lnTo>
                <a:lnTo>
                  <a:pt x="95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9959912" y="4750072"/>
            <a:ext cx="1343637" cy="1360487"/>
          </a:xfrm>
          <a:custGeom>
            <a:avLst/>
            <a:gdLst>
              <a:gd name="T0" fmla="*/ 760 w 1133"/>
              <a:gd name="T1" fmla="*/ 0 h 857"/>
              <a:gd name="T2" fmla="*/ 1133 w 1133"/>
              <a:gd name="T3" fmla="*/ 852 h 857"/>
              <a:gd name="T4" fmla="*/ 44 w 1133"/>
              <a:gd name="T5" fmla="*/ 857 h 857"/>
              <a:gd name="T6" fmla="*/ 0 w 1133"/>
              <a:gd name="T7" fmla="*/ 309 h 857"/>
              <a:gd name="T8" fmla="*/ 760 w 1133"/>
              <a:gd name="T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857">
                <a:moveTo>
                  <a:pt x="760" y="0"/>
                </a:moveTo>
                <a:lnTo>
                  <a:pt x="1133" y="852"/>
                </a:lnTo>
                <a:lnTo>
                  <a:pt x="44" y="857"/>
                </a:lnTo>
                <a:lnTo>
                  <a:pt x="0" y="309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548640" rIns="457200" bIns="182880" numCol="1" anchor="ctr" anchorCtr="1" compatLnSpc="1">
            <a:prstTxWarp prst="textNoShape">
              <a:avLst/>
            </a:prstTxWarp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456" y="2603480"/>
            <a:ext cx="85997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sumber-sumber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2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754" y="1905000"/>
            <a:ext cx="5207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?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469" y="72063"/>
            <a:ext cx="10969943" cy="711081"/>
          </a:xfrm>
        </p:spPr>
        <p:txBody>
          <a:bodyPr/>
          <a:lstStyle/>
          <a:p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152" y="990600"/>
            <a:ext cx="11406260" cy="5506884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2395564"/>
              </p:ext>
            </p:extLst>
          </p:nvPr>
        </p:nvGraphicFramePr>
        <p:xfrm>
          <a:off x="2031471" y="1143000"/>
          <a:ext cx="7720541" cy="49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51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469" y="72063"/>
            <a:ext cx="10969943" cy="711081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152" y="990600"/>
            <a:ext cx="11406260" cy="5506884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171570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53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469" y="72063"/>
            <a:ext cx="10969943" cy="711081"/>
          </a:xfrm>
        </p:spPr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Online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152" y="990600"/>
            <a:ext cx="11406260" cy="5506884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79079"/>
              </p:ext>
            </p:extLst>
          </p:nvPr>
        </p:nvGraphicFramePr>
        <p:xfrm>
          <a:off x="760412" y="1371600"/>
          <a:ext cx="8534400" cy="491799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83006">
                  <a:extLst>
                    <a:ext uri="{9D8B030D-6E8A-4147-A177-3AD203B41FA5}">
                      <a16:colId xmlns:a16="http://schemas.microsoft.com/office/drawing/2014/main" val="4141118844"/>
                    </a:ext>
                  </a:extLst>
                </a:gridCol>
                <a:gridCol w="2306594">
                  <a:extLst>
                    <a:ext uri="{9D8B030D-6E8A-4147-A177-3AD203B41FA5}">
                      <a16:colId xmlns:a16="http://schemas.microsoft.com/office/drawing/2014/main" val="2838962459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723901329"/>
                    </a:ext>
                  </a:extLst>
                </a:gridCol>
              </a:tblGrid>
              <a:tr h="89632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Indeks</a:t>
                      </a:r>
                      <a:r>
                        <a:rPr lang="en-US" sz="2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 Online</a:t>
                      </a:r>
                      <a:endParaRPr sz="25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Roboto Slab"/>
                        <a:cs typeface="Arial" panose="020B0604020202020204" pitchFamily="34" charset="0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Contoh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Fungsi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0592859"/>
                  </a:ext>
                </a:extLst>
              </a:tr>
              <a:tr h="896320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Search</a:t>
                      </a:r>
                      <a:r>
                        <a:rPr lang="en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 engine</a:t>
                      </a:r>
                      <a:endParaRPr lang="en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Roboto Slab"/>
                        <a:cs typeface="Arial" panose="020B0604020202020204" pitchFamily="34" charset="0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Google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Mencari</a:t>
                      </a:r>
                      <a:r>
                        <a:rPr lang="en" sz="2000" b="0" baseline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 informasi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baseline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berbasis kata</a:t>
                      </a:r>
                      <a:endParaRPr lang="en" sz="2000" b="0" dirty="0">
                        <a:solidFill>
                          <a:srgbClr val="263238"/>
                        </a:solidFill>
                        <a:latin typeface="Arial" panose="020B0604020202020204" pitchFamily="34" charset="0"/>
                        <a:ea typeface="Source Sans Pro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2831764"/>
                  </a:ext>
                </a:extLst>
              </a:tr>
              <a:tr h="1114518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Meta</a:t>
                      </a:r>
                      <a:r>
                        <a:rPr lang="en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 search engine</a:t>
                      </a:r>
                      <a:endParaRPr lang="en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Roboto Slab"/>
                        <a:cs typeface="Arial" panose="020B0604020202020204" pitchFamily="34" charset="0"/>
                        <a:sym typeface="Roboto Slab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dogpile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Mencari informasi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menggunakan</a:t>
                      </a:r>
                      <a:r>
                        <a:rPr lang="en" sz="2000" b="0" baseline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 2 atau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0" baseline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lebih search engine</a:t>
                      </a:r>
                      <a:endParaRPr lang="en" sz="2000" b="0" dirty="0">
                        <a:solidFill>
                          <a:srgbClr val="263238"/>
                        </a:solidFill>
                        <a:latin typeface="Arial" panose="020B0604020202020204" pitchFamily="34" charset="0"/>
                        <a:ea typeface="Source Sans Pro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4168984"/>
                  </a:ext>
                </a:extLst>
              </a:tr>
              <a:tr h="89632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Direktori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Dmoz.org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Mencari informasi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berbasis subjek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7295669"/>
                  </a:ext>
                </a:extLst>
              </a:tr>
              <a:tr h="1114518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Roboto Slab"/>
                          <a:cs typeface="Arial" panose="020B0604020202020204" pitchFamily="34" charset="0"/>
                          <a:sym typeface="Roboto Slab"/>
                        </a:rPr>
                        <a:t>Semantic search engine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duckduckgo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0" dirty="0">
                          <a:solidFill>
                            <a:srgbClr val="263238"/>
                          </a:solidFill>
                          <a:latin typeface="Arial" panose="020B0604020202020204" pitchFamily="34" charset="0"/>
                          <a:ea typeface="Source Sans Pro"/>
                          <a:cs typeface="Arial" panose="020B0604020202020204" pitchFamily="34" charset="0"/>
                          <a:sym typeface="Source Sans Pro"/>
                        </a:rPr>
                        <a:t>Mencari informasi yang dikelompokkan sesuai dengan arti kata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07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505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67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469" y="72063"/>
            <a:ext cx="10969943" cy="711081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Google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06543"/>
              </p:ext>
            </p:extLst>
          </p:nvPr>
        </p:nvGraphicFramePr>
        <p:xfrm>
          <a:off x="311002" y="783146"/>
          <a:ext cx="11574609" cy="584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203">
                  <a:extLst>
                    <a:ext uri="{9D8B030D-6E8A-4147-A177-3AD203B41FA5}">
                      <a16:colId xmlns:a16="http://schemas.microsoft.com/office/drawing/2014/main" val="736586180"/>
                    </a:ext>
                  </a:extLst>
                </a:gridCol>
                <a:gridCol w="3858203">
                  <a:extLst>
                    <a:ext uri="{9D8B030D-6E8A-4147-A177-3AD203B41FA5}">
                      <a16:colId xmlns:a16="http://schemas.microsoft.com/office/drawing/2014/main" val="4177387240"/>
                    </a:ext>
                  </a:extLst>
                </a:gridCol>
                <a:gridCol w="3858203">
                  <a:extLst>
                    <a:ext uri="{9D8B030D-6E8A-4147-A177-3AD203B41FA5}">
                      <a16:colId xmlns:a16="http://schemas.microsoft.com/office/drawing/2014/main" val="20693035"/>
                    </a:ext>
                  </a:extLst>
                </a:gridCol>
              </a:tblGrid>
              <a:tr h="4628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Sintak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Simbol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Fungsi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Contoh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426261"/>
                  </a:ext>
                </a:extLst>
              </a:tr>
              <a:tr h="709668">
                <a:tc>
                  <a:txBody>
                    <a:bodyPr/>
                    <a:lstStyle/>
                    <a:p>
                      <a:r>
                        <a:rPr lang="en-US" sz="2200" dirty="0"/>
                        <a:t>“  “ (</a:t>
                      </a:r>
                      <a:r>
                        <a:rPr lang="en-US" sz="2200" dirty="0" err="1"/>
                        <a:t>tanda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kutip</a:t>
                      </a:r>
                      <a:r>
                        <a:rPr lang="en-US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Menggabungkan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beberapa</a:t>
                      </a:r>
                      <a:r>
                        <a:rPr lang="en-US" sz="2000" dirty="0"/>
                        <a:t> kata </a:t>
                      </a:r>
                      <a:r>
                        <a:rPr lang="en-US" sz="2000" dirty="0" err="1"/>
                        <a:t>menjadi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frase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“active learning”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09188"/>
                  </a:ext>
                </a:extLst>
              </a:tr>
              <a:tr h="431972">
                <a:tc>
                  <a:txBody>
                    <a:bodyPr/>
                    <a:lstStyle/>
                    <a:p>
                      <a:r>
                        <a:rPr lang="en-US" sz="2200" dirty="0"/>
                        <a:t>+ (plus)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Boolean 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Learning+higher</a:t>
                      </a:r>
                      <a:r>
                        <a:rPr lang="en-US" sz="2000" dirty="0"/>
                        <a:t>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207714"/>
                  </a:ext>
                </a:extLst>
              </a:tr>
              <a:tr h="431972">
                <a:tc>
                  <a:txBody>
                    <a:bodyPr/>
                    <a:lstStyle/>
                    <a:p>
                      <a:r>
                        <a:rPr lang="en-US" sz="2200" dirty="0"/>
                        <a:t>- (minus)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Boolean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Learning-primary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53599"/>
                  </a:ext>
                </a:extLst>
              </a:tr>
              <a:tr h="431972">
                <a:tc>
                  <a:txBody>
                    <a:bodyPr/>
                    <a:lstStyle/>
                    <a:p>
                      <a:r>
                        <a:rPr lang="en-US" sz="22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Boolean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Learning I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92711"/>
                  </a:ext>
                </a:extLst>
              </a:tr>
              <a:tr h="709668">
                <a:tc>
                  <a:txBody>
                    <a:bodyPr/>
                    <a:lstStyle/>
                    <a:p>
                      <a:r>
                        <a:rPr lang="en-US" sz="2200" dirty="0" err="1"/>
                        <a:t>intitle</a:t>
                      </a:r>
                      <a:r>
                        <a:rPr lang="en-US" sz="2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Mencari</a:t>
                      </a:r>
                      <a:r>
                        <a:rPr lang="en-US" sz="2000" dirty="0"/>
                        <a:t> website yang </a:t>
                      </a:r>
                      <a:r>
                        <a:rPr lang="en-US" sz="2000" dirty="0" err="1"/>
                        <a:t>memiliki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judul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tertentu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Intitle:learning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06942"/>
                  </a:ext>
                </a:extLst>
              </a:tr>
              <a:tr h="709668">
                <a:tc>
                  <a:txBody>
                    <a:bodyPr/>
                    <a:lstStyle/>
                    <a:p>
                      <a:r>
                        <a:rPr lang="en-US" sz="2200" dirty="0" err="1"/>
                        <a:t>iIntext</a:t>
                      </a:r>
                      <a:r>
                        <a:rPr lang="en-US" sz="2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Mencari</a:t>
                      </a:r>
                      <a:r>
                        <a:rPr lang="en-US" sz="2000" dirty="0"/>
                        <a:t> website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memiliki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teks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tertentu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Intext:learning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70274"/>
                  </a:ext>
                </a:extLst>
              </a:tr>
              <a:tr h="979253">
                <a:tc>
                  <a:txBody>
                    <a:bodyPr/>
                    <a:lstStyle/>
                    <a:p>
                      <a:r>
                        <a:rPr lang="en-US" sz="2200" dirty="0" err="1"/>
                        <a:t>inurl</a:t>
                      </a:r>
                      <a:r>
                        <a:rPr lang="en-US" sz="2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Mencari</a:t>
                      </a:r>
                      <a:r>
                        <a:rPr lang="en-US" sz="2000" dirty="0"/>
                        <a:t> website yang </a:t>
                      </a:r>
                      <a:r>
                        <a:rPr lang="en-US" sz="2000" dirty="0" err="1"/>
                        <a:t>dialamatnya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terdapat</a:t>
                      </a:r>
                      <a:r>
                        <a:rPr lang="en-US" sz="2000" baseline="0" dirty="0"/>
                        <a:t> kata </a:t>
                      </a:r>
                      <a:r>
                        <a:rPr lang="en-US" sz="2000" baseline="0" dirty="0" err="1"/>
                        <a:t>kunci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tertentu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30580"/>
                  </a:ext>
                </a:extLst>
              </a:tr>
              <a:tr h="979253">
                <a:tc>
                  <a:txBody>
                    <a:bodyPr/>
                    <a:lstStyle/>
                    <a:p>
                      <a:r>
                        <a:rPr lang="en-US" sz="2200" dirty="0"/>
                        <a:t>site: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Mencari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sebuah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informasi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website </a:t>
                      </a:r>
                      <a:r>
                        <a:rPr lang="en-US" sz="2000" dirty="0" err="1"/>
                        <a:t>atau</a:t>
                      </a:r>
                      <a:r>
                        <a:rPr lang="en-US" sz="2000" dirty="0"/>
                        <a:t> domain </a:t>
                      </a:r>
                      <a:r>
                        <a:rPr lang="en-US" sz="2000" dirty="0" err="1"/>
                        <a:t>tertentu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87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12188824" cy="6858000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00034" y="30174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Online Catalog – Library Catalog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8" y="1268760"/>
            <a:ext cx="8305078" cy="502938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9478" y="1073049"/>
            <a:ext cx="216024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1720" y="1646204"/>
            <a:ext cx="1224136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12188824" cy="6858000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1720" y="1646204"/>
            <a:ext cx="1224136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0034" y="76200"/>
            <a:ext cx="8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Online Catalog – Library Catalog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695415"/>
            <a:ext cx="9175778" cy="60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&amp; PENELUSURAN INFORMASI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1588" y="1140516"/>
            <a:ext cx="8793163" cy="5179987"/>
            <a:chOff x="-1588" y="1140516"/>
            <a:chExt cx="8793163" cy="5179987"/>
          </a:xfrm>
        </p:grpSpPr>
        <p:grpSp>
          <p:nvGrpSpPr>
            <p:cNvPr id="24" name="Group 23"/>
            <p:cNvGrpSpPr/>
            <p:nvPr/>
          </p:nvGrpSpPr>
          <p:grpSpPr>
            <a:xfrm>
              <a:off x="-1588" y="1140516"/>
              <a:ext cx="8402638" cy="1847850"/>
              <a:chOff x="-26470" y="1005936"/>
              <a:chExt cx="8402638" cy="184785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26470" y="1263111"/>
                <a:ext cx="8402638" cy="15906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628164" y="1263111"/>
                <a:ext cx="1748004" cy="1590675"/>
              </a:xfrm>
              <a:custGeom>
                <a:avLst/>
                <a:gdLst>
                  <a:gd name="T0" fmla="*/ 1510 w 1524"/>
                  <a:gd name="T1" fmla="*/ 0 h 1002"/>
                  <a:gd name="T2" fmla="*/ 1524 w 1524"/>
                  <a:gd name="T3" fmla="*/ 1002 h 1002"/>
                  <a:gd name="T4" fmla="*/ 0 w 1524"/>
                  <a:gd name="T5" fmla="*/ 901 h 1002"/>
                  <a:gd name="T6" fmla="*/ 269 w 1524"/>
                  <a:gd name="T7" fmla="*/ 366 h 1002"/>
                  <a:gd name="T8" fmla="*/ 399 w 1524"/>
                  <a:gd name="T9" fmla="*/ 86 h 1002"/>
                  <a:gd name="T10" fmla="*/ 1510 w 1524"/>
                  <a:gd name="T11" fmla="*/ 0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4" h="1002">
                    <a:moveTo>
                      <a:pt x="1510" y="0"/>
                    </a:moveTo>
                    <a:lnTo>
                      <a:pt x="1524" y="1002"/>
                    </a:lnTo>
                    <a:lnTo>
                      <a:pt x="0" y="901"/>
                    </a:lnTo>
                    <a:lnTo>
                      <a:pt x="269" y="366"/>
                    </a:lnTo>
                    <a:lnTo>
                      <a:pt x="399" y="86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602930" y="1202786"/>
                <a:ext cx="1352295" cy="1493837"/>
              </a:xfrm>
              <a:custGeom>
                <a:avLst/>
                <a:gdLst>
                  <a:gd name="T0" fmla="*/ 779 w 1179"/>
                  <a:gd name="T1" fmla="*/ 0 h 941"/>
                  <a:gd name="T2" fmla="*/ 883 w 1179"/>
                  <a:gd name="T3" fmla="*/ 126 h 941"/>
                  <a:gd name="T4" fmla="*/ 1179 w 1179"/>
                  <a:gd name="T5" fmla="*/ 892 h 941"/>
                  <a:gd name="T6" fmla="*/ 0 w 1179"/>
                  <a:gd name="T7" fmla="*/ 941 h 941"/>
                  <a:gd name="T8" fmla="*/ 127 w 1179"/>
                  <a:gd name="T9" fmla="*/ 55 h 941"/>
                  <a:gd name="T10" fmla="*/ 779 w 1179"/>
                  <a:gd name="T11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9" h="941">
                    <a:moveTo>
                      <a:pt x="779" y="0"/>
                    </a:moveTo>
                    <a:lnTo>
                      <a:pt x="883" y="126"/>
                    </a:lnTo>
                    <a:lnTo>
                      <a:pt x="1179" y="892"/>
                    </a:lnTo>
                    <a:lnTo>
                      <a:pt x="0" y="941"/>
                    </a:lnTo>
                    <a:lnTo>
                      <a:pt x="127" y="55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741715" y="1005936"/>
                <a:ext cx="1233009" cy="1630362"/>
              </a:xfrm>
              <a:custGeom>
                <a:avLst/>
                <a:gdLst>
                  <a:gd name="T0" fmla="*/ 278 w 1075"/>
                  <a:gd name="T1" fmla="*/ 0 h 1027"/>
                  <a:gd name="T2" fmla="*/ 852 w 1075"/>
                  <a:gd name="T3" fmla="*/ 33 h 1027"/>
                  <a:gd name="T4" fmla="*/ 1075 w 1075"/>
                  <a:gd name="T5" fmla="*/ 1027 h 1027"/>
                  <a:gd name="T6" fmla="*/ 0 w 1075"/>
                  <a:gd name="T7" fmla="*/ 939 h 1027"/>
                  <a:gd name="T8" fmla="*/ 278 w 1075"/>
                  <a:gd name="T9" fmla="*/ 0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1027">
                    <a:moveTo>
                      <a:pt x="278" y="0"/>
                    </a:moveTo>
                    <a:lnTo>
                      <a:pt x="852" y="33"/>
                    </a:lnTo>
                    <a:lnTo>
                      <a:pt x="1075" y="1027"/>
                    </a:lnTo>
                    <a:lnTo>
                      <a:pt x="0" y="939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82880" tIns="274320" rIns="182880" bIns="18288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82454" y="1885805"/>
                <a:ext cx="5207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Memiliki pengetahuan mengenai sumber informasi</a:t>
                </a:r>
                <a:endParaRPr lang="en-US" sz="2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2454" y="1453403"/>
                <a:ext cx="5207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kern="0" dirty="0" err="1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Tujuan</a:t>
                </a:r>
                <a:r>
                  <a:rPr lang="en-US" b="1" kern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:</a:t>
                </a:r>
                <a:endParaRPr lang="en-US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1588" y="2906864"/>
              <a:ext cx="8793163" cy="1750132"/>
              <a:chOff x="-26470" y="2966498"/>
              <a:chExt cx="8793163" cy="175013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26470" y="3120046"/>
                <a:ext cx="8793163" cy="15906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373812" y="3128424"/>
                <a:ext cx="1392881" cy="1588206"/>
              </a:xfrm>
              <a:custGeom>
                <a:avLst/>
                <a:gdLst>
                  <a:gd name="T0" fmla="*/ 1077 w 1077"/>
                  <a:gd name="T1" fmla="*/ 0 h 950"/>
                  <a:gd name="T2" fmla="*/ 1077 w 1077"/>
                  <a:gd name="T3" fmla="*/ 950 h 950"/>
                  <a:gd name="T4" fmla="*/ 0 w 1077"/>
                  <a:gd name="T5" fmla="*/ 897 h 950"/>
                  <a:gd name="T6" fmla="*/ 212 w 1077"/>
                  <a:gd name="T7" fmla="*/ 229 h 950"/>
                  <a:gd name="T8" fmla="*/ 333 w 1077"/>
                  <a:gd name="T9" fmla="*/ 17 h 950"/>
                  <a:gd name="T10" fmla="*/ 1077 w 1077"/>
                  <a:gd name="T11" fmla="*/ 0 h 950"/>
                  <a:gd name="connsiteX0" fmla="*/ 10000 w 10000"/>
                  <a:gd name="connsiteY0" fmla="*/ 0 h 10239"/>
                  <a:gd name="connsiteX1" fmla="*/ 9971 w 10000"/>
                  <a:gd name="connsiteY1" fmla="*/ 10239 h 10239"/>
                  <a:gd name="connsiteX2" fmla="*/ 0 w 10000"/>
                  <a:gd name="connsiteY2" fmla="*/ 9442 h 10239"/>
                  <a:gd name="connsiteX3" fmla="*/ 1968 w 10000"/>
                  <a:gd name="connsiteY3" fmla="*/ 2411 h 10239"/>
                  <a:gd name="connsiteX4" fmla="*/ 3092 w 10000"/>
                  <a:gd name="connsiteY4" fmla="*/ 179 h 10239"/>
                  <a:gd name="connsiteX5" fmla="*/ 10000 w 10000"/>
                  <a:gd name="connsiteY5" fmla="*/ 0 h 10239"/>
                  <a:gd name="connsiteX0" fmla="*/ 10000 w 10000"/>
                  <a:gd name="connsiteY0" fmla="*/ 0 h 10345"/>
                  <a:gd name="connsiteX1" fmla="*/ 9971 w 10000"/>
                  <a:gd name="connsiteY1" fmla="*/ 10345 h 10345"/>
                  <a:gd name="connsiteX2" fmla="*/ 0 w 10000"/>
                  <a:gd name="connsiteY2" fmla="*/ 9442 h 10345"/>
                  <a:gd name="connsiteX3" fmla="*/ 1968 w 10000"/>
                  <a:gd name="connsiteY3" fmla="*/ 2411 h 10345"/>
                  <a:gd name="connsiteX4" fmla="*/ 3092 w 10000"/>
                  <a:gd name="connsiteY4" fmla="*/ 179 h 10345"/>
                  <a:gd name="connsiteX5" fmla="*/ 10000 w 10000"/>
                  <a:gd name="connsiteY5" fmla="*/ 0 h 10345"/>
                  <a:gd name="connsiteX0" fmla="*/ 10000 w 10000"/>
                  <a:gd name="connsiteY0" fmla="*/ 0 h 10531"/>
                  <a:gd name="connsiteX1" fmla="*/ 9971 w 10000"/>
                  <a:gd name="connsiteY1" fmla="*/ 10531 h 10531"/>
                  <a:gd name="connsiteX2" fmla="*/ 0 w 10000"/>
                  <a:gd name="connsiteY2" fmla="*/ 9442 h 10531"/>
                  <a:gd name="connsiteX3" fmla="*/ 1968 w 10000"/>
                  <a:gd name="connsiteY3" fmla="*/ 2411 h 10531"/>
                  <a:gd name="connsiteX4" fmla="*/ 3092 w 10000"/>
                  <a:gd name="connsiteY4" fmla="*/ 179 h 10531"/>
                  <a:gd name="connsiteX5" fmla="*/ 10000 w 10000"/>
                  <a:gd name="connsiteY5" fmla="*/ 0 h 1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531">
                    <a:moveTo>
                      <a:pt x="10000" y="0"/>
                    </a:moveTo>
                    <a:cubicBezTo>
                      <a:pt x="9990" y="3413"/>
                      <a:pt x="9981" y="7118"/>
                      <a:pt x="9971" y="10531"/>
                    </a:cubicBezTo>
                    <a:lnTo>
                      <a:pt x="0" y="9442"/>
                    </a:lnTo>
                    <a:lnTo>
                      <a:pt x="1968" y="2411"/>
                    </a:lnTo>
                    <a:lnTo>
                      <a:pt x="3092" y="17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7056955" y="2966498"/>
                <a:ext cx="1659300" cy="1589087"/>
              </a:xfrm>
              <a:custGeom>
                <a:avLst/>
                <a:gdLst>
                  <a:gd name="T0" fmla="*/ 1069 w 1283"/>
                  <a:gd name="T1" fmla="*/ 0 h 1001"/>
                  <a:gd name="T2" fmla="*/ 1283 w 1283"/>
                  <a:gd name="T3" fmla="*/ 848 h 1001"/>
                  <a:gd name="T4" fmla="*/ 236 w 1283"/>
                  <a:gd name="T5" fmla="*/ 1001 h 1001"/>
                  <a:gd name="T6" fmla="*/ 0 w 1283"/>
                  <a:gd name="T7" fmla="*/ 155 h 1001"/>
                  <a:gd name="T8" fmla="*/ 1069 w 1283"/>
                  <a:gd name="T9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3" h="1001">
                    <a:moveTo>
                      <a:pt x="1069" y="0"/>
                    </a:moveTo>
                    <a:lnTo>
                      <a:pt x="1283" y="848"/>
                    </a:lnTo>
                    <a:lnTo>
                      <a:pt x="236" y="1001"/>
                    </a:lnTo>
                    <a:lnTo>
                      <a:pt x="0" y="155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7478570" y="2966498"/>
                <a:ext cx="1237685" cy="1346200"/>
              </a:xfrm>
              <a:custGeom>
                <a:avLst/>
                <a:gdLst>
                  <a:gd name="T0" fmla="*/ 743 w 957"/>
                  <a:gd name="T1" fmla="*/ 0 h 848"/>
                  <a:gd name="T2" fmla="*/ 957 w 957"/>
                  <a:gd name="T3" fmla="*/ 848 h 848"/>
                  <a:gd name="T4" fmla="*/ 0 w 957"/>
                  <a:gd name="T5" fmla="*/ 813 h 848"/>
                  <a:gd name="T6" fmla="*/ 23 w 957"/>
                  <a:gd name="T7" fmla="*/ 208 h 848"/>
                  <a:gd name="T8" fmla="*/ 743 w 957"/>
                  <a:gd name="T9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7" h="848">
                    <a:moveTo>
                      <a:pt x="743" y="0"/>
                    </a:moveTo>
                    <a:lnTo>
                      <a:pt x="957" y="848"/>
                    </a:lnTo>
                    <a:lnTo>
                      <a:pt x="0" y="813"/>
                    </a:lnTo>
                    <a:lnTo>
                      <a:pt x="23" y="208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82880" tIns="365760" rIns="274320" bIns="18288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2454" y="3537643"/>
                <a:ext cx="5207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Memiliki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kemampuan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melakukan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pencarian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informasi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secara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efektif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152" y="4588566"/>
              <a:ext cx="8756645" cy="1731937"/>
              <a:chOff x="-2730" y="4825461"/>
              <a:chExt cx="8756645" cy="173193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730" y="4962913"/>
                <a:ext cx="8753158" cy="1594485"/>
              </a:xfrm>
              <a:custGeom>
                <a:avLst/>
                <a:gdLst>
                  <a:gd name="connsiteX0" fmla="*/ 0 w 8402638"/>
                  <a:gd name="connsiteY0" fmla="*/ 0 h 1590675"/>
                  <a:gd name="connsiteX1" fmla="*/ 8402638 w 8402638"/>
                  <a:gd name="connsiteY1" fmla="*/ 0 h 1590675"/>
                  <a:gd name="connsiteX2" fmla="*/ 8402638 w 8402638"/>
                  <a:gd name="connsiteY2" fmla="*/ 1590675 h 1590675"/>
                  <a:gd name="connsiteX3" fmla="*/ 0 w 8402638"/>
                  <a:gd name="connsiteY3" fmla="*/ 1590675 h 1590675"/>
                  <a:gd name="connsiteX4" fmla="*/ 0 w 8402638"/>
                  <a:gd name="connsiteY4" fmla="*/ 0 h 1590675"/>
                  <a:gd name="connsiteX0" fmla="*/ 0 w 8421688"/>
                  <a:gd name="connsiteY0" fmla="*/ 0 h 1590675"/>
                  <a:gd name="connsiteX1" fmla="*/ 8402638 w 8421688"/>
                  <a:gd name="connsiteY1" fmla="*/ 0 h 1590675"/>
                  <a:gd name="connsiteX2" fmla="*/ 8421688 w 8421688"/>
                  <a:gd name="connsiteY2" fmla="*/ 1590675 h 1590675"/>
                  <a:gd name="connsiteX3" fmla="*/ 0 w 8421688"/>
                  <a:gd name="connsiteY3" fmla="*/ 1590675 h 1590675"/>
                  <a:gd name="connsiteX4" fmla="*/ 0 w 8421688"/>
                  <a:gd name="connsiteY4" fmla="*/ 0 h 1590675"/>
                  <a:gd name="connsiteX0" fmla="*/ 0 w 8450263"/>
                  <a:gd name="connsiteY0" fmla="*/ 0 h 1590675"/>
                  <a:gd name="connsiteX1" fmla="*/ 8402638 w 8450263"/>
                  <a:gd name="connsiteY1" fmla="*/ 0 h 1590675"/>
                  <a:gd name="connsiteX2" fmla="*/ 8450263 w 8450263"/>
                  <a:gd name="connsiteY2" fmla="*/ 1590675 h 1590675"/>
                  <a:gd name="connsiteX3" fmla="*/ 0 w 8450263"/>
                  <a:gd name="connsiteY3" fmla="*/ 1590675 h 1590675"/>
                  <a:gd name="connsiteX4" fmla="*/ 0 w 8450263"/>
                  <a:gd name="connsiteY4" fmla="*/ 0 h 1590675"/>
                  <a:gd name="connsiteX0" fmla="*/ 0 w 8526463"/>
                  <a:gd name="connsiteY0" fmla="*/ 0 h 1590675"/>
                  <a:gd name="connsiteX1" fmla="*/ 8402638 w 8526463"/>
                  <a:gd name="connsiteY1" fmla="*/ 0 h 1590675"/>
                  <a:gd name="connsiteX2" fmla="*/ 8526463 w 8526463"/>
                  <a:gd name="connsiteY2" fmla="*/ 1590675 h 1590675"/>
                  <a:gd name="connsiteX3" fmla="*/ 0 w 8526463"/>
                  <a:gd name="connsiteY3" fmla="*/ 1590675 h 1590675"/>
                  <a:gd name="connsiteX4" fmla="*/ 0 w 8526463"/>
                  <a:gd name="connsiteY4" fmla="*/ 0 h 1590675"/>
                  <a:gd name="connsiteX0" fmla="*/ 0 w 8650288"/>
                  <a:gd name="connsiteY0" fmla="*/ 0 h 1590675"/>
                  <a:gd name="connsiteX1" fmla="*/ 8402638 w 8650288"/>
                  <a:gd name="connsiteY1" fmla="*/ 0 h 1590675"/>
                  <a:gd name="connsiteX2" fmla="*/ 8650288 w 8650288"/>
                  <a:gd name="connsiteY2" fmla="*/ 1590675 h 1590675"/>
                  <a:gd name="connsiteX3" fmla="*/ 0 w 8650288"/>
                  <a:gd name="connsiteY3" fmla="*/ 1590675 h 1590675"/>
                  <a:gd name="connsiteX4" fmla="*/ 0 w 8650288"/>
                  <a:gd name="connsiteY4" fmla="*/ 0 h 1590675"/>
                  <a:gd name="connsiteX0" fmla="*/ 0 w 8749348"/>
                  <a:gd name="connsiteY0" fmla="*/ 3810 h 1590675"/>
                  <a:gd name="connsiteX1" fmla="*/ 8501698 w 8749348"/>
                  <a:gd name="connsiteY1" fmla="*/ 0 h 1590675"/>
                  <a:gd name="connsiteX2" fmla="*/ 8749348 w 8749348"/>
                  <a:gd name="connsiteY2" fmla="*/ 1590675 h 1590675"/>
                  <a:gd name="connsiteX3" fmla="*/ 99060 w 8749348"/>
                  <a:gd name="connsiteY3" fmla="*/ 1590675 h 1590675"/>
                  <a:gd name="connsiteX4" fmla="*/ 0 w 8749348"/>
                  <a:gd name="connsiteY4" fmla="*/ 3810 h 1590675"/>
                  <a:gd name="connsiteX0" fmla="*/ 3810 w 8753158"/>
                  <a:gd name="connsiteY0" fmla="*/ 3810 h 1594485"/>
                  <a:gd name="connsiteX1" fmla="*/ 8505508 w 8753158"/>
                  <a:gd name="connsiteY1" fmla="*/ 0 h 1594485"/>
                  <a:gd name="connsiteX2" fmla="*/ 8753158 w 8753158"/>
                  <a:gd name="connsiteY2" fmla="*/ 1590675 h 1594485"/>
                  <a:gd name="connsiteX3" fmla="*/ 0 w 8753158"/>
                  <a:gd name="connsiteY3" fmla="*/ 1594485 h 1594485"/>
                  <a:gd name="connsiteX4" fmla="*/ 3810 w 8753158"/>
                  <a:gd name="connsiteY4" fmla="*/ 3810 h 159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3158" h="1594485">
                    <a:moveTo>
                      <a:pt x="3810" y="3810"/>
                    </a:moveTo>
                    <a:lnTo>
                      <a:pt x="8505508" y="0"/>
                    </a:lnTo>
                    <a:lnTo>
                      <a:pt x="8753158" y="1590675"/>
                    </a:lnTo>
                    <a:lnTo>
                      <a:pt x="0" y="1594485"/>
                    </a:lnTo>
                    <a:lnTo>
                      <a:pt x="3810" y="3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7322179" y="4955636"/>
                <a:ext cx="1431736" cy="1596753"/>
              </a:xfrm>
              <a:custGeom>
                <a:avLst/>
                <a:gdLst>
                  <a:gd name="T0" fmla="*/ 987 w 1202"/>
                  <a:gd name="T1" fmla="*/ 0 h 994"/>
                  <a:gd name="T2" fmla="*/ 1202 w 1202"/>
                  <a:gd name="T3" fmla="*/ 994 h 994"/>
                  <a:gd name="T4" fmla="*/ 0 w 1202"/>
                  <a:gd name="T5" fmla="*/ 901 h 994"/>
                  <a:gd name="T6" fmla="*/ 298 w 1202"/>
                  <a:gd name="T7" fmla="*/ 216 h 994"/>
                  <a:gd name="T8" fmla="*/ 416 w 1202"/>
                  <a:gd name="T9" fmla="*/ 26 h 994"/>
                  <a:gd name="T10" fmla="*/ 987 w 1202"/>
                  <a:gd name="T11" fmla="*/ 0 h 994"/>
                  <a:gd name="connsiteX0" fmla="*/ 8211 w 10044"/>
                  <a:gd name="connsiteY0" fmla="*/ 0 h 10119"/>
                  <a:gd name="connsiteX1" fmla="*/ 10044 w 10044"/>
                  <a:gd name="connsiteY1" fmla="*/ 10119 h 10119"/>
                  <a:gd name="connsiteX2" fmla="*/ 0 w 10044"/>
                  <a:gd name="connsiteY2" fmla="*/ 9064 h 10119"/>
                  <a:gd name="connsiteX3" fmla="*/ 2479 w 10044"/>
                  <a:gd name="connsiteY3" fmla="*/ 2173 h 10119"/>
                  <a:gd name="connsiteX4" fmla="*/ 3461 w 10044"/>
                  <a:gd name="connsiteY4" fmla="*/ 262 h 10119"/>
                  <a:gd name="connsiteX5" fmla="*/ 8211 w 10044"/>
                  <a:gd name="connsiteY5" fmla="*/ 0 h 1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44" h="10119">
                    <a:moveTo>
                      <a:pt x="8211" y="0"/>
                    </a:moveTo>
                    <a:lnTo>
                      <a:pt x="10044" y="10119"/>
                    </a:lnTo>
                    <a:lnTo>
                      <a:pt x="0" y="9064"/>
                    </a:lnTo>
                    <a:lnTo>
                      <a:pt x="2479" y="2173"/>
                    </a:lnTo>
                    <a:lnTo>
                      <a:pt x="3461" y="262"/>
                    </a:lnTo>
                    <a:lnTo>
                      <a:pt x="821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7050605" y="4825461"/>
                <a:ext cx="1578447" cy="1563687"/>
              </a:xfrm>
              <a:custGeom>
                <a:avLst/>
                <a:gdLst>
                  <a:gd name="T0" fmla="*/ 958 w 1331"/>
                  <a:gd name="T1" fmla="*/ 0 h 985"/>
                  <a:gd name="T2" fmla="*/ 1331 w 1331"/>
                  <a:gd name="T3" fmla="*/ 852 h 985"/>
                  <a:gd name="T4" fmla="*/ 233 w 1331"/>
                  <a:gd name="T5" fmla="*/ 985 h 985"/>
                  <a:gd name="T6" fmla="*/ 0 w 1331"/>
                  <a:gd name="T7" fmla="*/ 197 h 985"/>
                  <a:gd name="T8" fmla="*/ 958 w 1331"/>
                  <a:gd name="T9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1" h="985">
                    <a:moveTo>
                      <a:pt x="958" y="0"/>
                    </a:moveTo>
                    <a:lnTo>
                      <a:pt x="1331" y="852"/>
                    </a:lnTo>
                    <a:lnTo>
                      <a:pt x="233" y="985"/>
                    </a:lnTo>
                    <a:lnTo>
                      <a:pt x="0" y="197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7285415" y="4825461"/>
                <a:ext cx="1343637" cy="1360487"/>
              </a:xfrm>
              <a:custGeom>
                <a:avLst/>
                <a:gdLst>
                  <a:gd name="T0" fmla="*/ 760 w 1133"/>
                  <a:gd name="T1" fmla="*/ 0 h 857"/>
                  <a:gd name="T2" fmla="*/ 1133 w 1133"/>
                  <a:gd name="T3" fmla="*/ 852 h 857"/>
                  <a:gd name="T4" fmla="*/ 44 w 1133"/>
                  <a:gd name="T5" fmla="*/ 857 h 857"/>
                  <a:gd name="T6" fmla="*/ 0 w 1133"/>
                  <a:gd name="T7" fmla="*/ 309 h 857"/>
                  <a:gd name="T8" fmla="*/ 760 w 1133"/>
                  <a:gd name="T9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3" h="857">
                    <a:moveTo>
                      <a:pt x="760" y="0"/>
                    </a:moveTo>
                    <a:lnTo>
                      <a:pt x="1133" y="852"/>
                    </a:lnTo>
                    <a:lnTo>
                      <a:pt x="44" y="857"/>
                    </a:lnTo>
                    <a:lnTo>
                      <a:pt x="0" y="30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182880" tIns="548640" rIns="457200" bIns="18288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2454" y="5246180"/>
                <a:ext cx="57918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Memiliki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pengetahuan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kemampuan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menggunakan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database </a:t>
                </a:r>
                <a:r>
                  <a:rPr lang="en-US" sz="2000" i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online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penelusuran</a:t>
                </a:r>
                <a:r>
                  <a:rPr lang="en-US" sz="20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informasi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37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12188824" cy="6858000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1720" y="1646204"/>
            <a:ext cx="1224136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0034" y="30174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Databases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6484885"/>
              </p:ext>
            </p:extLst>
          </p:nvPr>
        </p:nvGraphicFramePr>
        <p:xfrm>
          <a:off x="2633983" y="1305525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92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12188824" cy="6858000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1720" y="1646204"/>
            <a:ext cx="1224136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0034" y="301748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Journals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306" y="1152760"/>
            <a:ext cx="3799869" cy="493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 err="1">
                <a:latin typeface="Aller" panose="02000503030000020004" pitchFamily="2" charset="0"/>
              </a:rPr>
              <a:t>eJournal</a:t>
            </a:r>
            <a:r>
              <a:rPr lang="en-US" sz="2100" b="1" dirty="0">
                <a:latin typeface="Aller" panose="02000503030000020004" pitchFamily="2" charset="0"/>
              </a:rPr>
              <a:t> Tel-U</a:t>
            </a:r>
          </a:p>
          <a:p>
            <a:pPr marL="0" indent="0">
              <a:buNone/>
            </a:pPr>
            <a:r>
              <a:rPr lang="en-US" sz="1800" b="1" dirty="0">
                <a:latin typeface="Aller" panose="02000503030000020004" pitchFamily="2" charset="0"/>
              </a:rPr>
              <a:t> </a:t>
            </a:r>
          </a:p>
          <a:p>
            <a:r>
              <a:rPr lang="en-US" sz="1800" b="1" dirty="0">
                <a:latin typeface="Aller" panose="02000503030000020004" pitchFamily="2" charset="0"/>
              </a:rPr>
              <a:t>IEEE : di http://ieeexplore.ieee.org  </a:t>
            </a:r>
            <a:br>
              <a:rPr lang="en-US" sz="1800" b="1" dirty="0">
                <a:latin typeface="Aller" panose="02000503030000020004" pitchFamily="2" charset="0"/>
              </a:rPr>
            </a:br>
            <a:r>
              <a:rPr lang="en-US" sz="1800" dirty="0">
                <a:latin typeface="Aller" panose="02000503030000020004" pitchFamily="2" charset="0"/>
              </a:rPr>
              <a:t>Jurnal </a:t>
            </a:r>
            <a:r>
              <a:rPr lang="en-US" sz="1800" dirty="0" err="1">
                <a:latin typeface="Aller" panose="02000503030000020004" pitchFamily="2" charset="0"/>
              </a:rPr>
              <a:t>dan</a:t>
            </a:r>
            <a:r>
              <a:rPr lang="en-US" sz="1800" dirty="0">
                <a:latin typeface="Aller" panose="02000503030000020004" pitchFamily="2" charset="0"/>
              </a:rPr>
              <a:t> magazine, </a:t>
            </a:r>
            <a:r>
              <a:rPr lang="en-US" sz="1800" dirty="0" err="1">
                <a:latin typeface="Aller" panose="02000503030000020004" pitchFamily="2" charset="0"/>
              </a:rPr>
              <a:t>tidak</a:t>
            </a:r>
            <a:r>
              <a:rPr lang="en-US" sz="1800" dirty="0">
                <a:latin typeface="Aller" panose="02000503030000020004" pitchFamily="2" charset="0"/>
              </a:rPr>
              <a:t> </a:t>
            </a:r>
            <a:r>
              <a:rPr lang="en-US" sz="1800" dirty="0" err="1">
                <a:latin typeface="Aller" panose="02000503030000020004" pitchFamily="2" charset="0"/>
              </a:rPr>
              <a:t>termasuk</a:t>
            </a:r>
            <a:r>
              <a:rPr lang="en-US" sz="1800" dirty="0">
                <a:latin typeface="Aller" panose="02000503030000020004" pitchFamily="2" charset="0"/>
              </a:rPr>
              <a:t> Proceeding</a:t>
            </a:r>
          </a:p>
          <a:p>
            <a:r>
              <a:rPr lang="en-US" sz="1800" b="1" dirty="0">
                <a:latin typeface="Aller" panose="02000503030000020004" pitchFamily="2" charset="0"/>
              </a:rPr>
              <a:t>Springer : http://link.springer.com </a:t>
            </a:r>
          </a:p>
          <a:p>
            <a:r>
              <a:rPr lang="en-US" sz="1800" b="1" dirty="0">
                <a:latin typeface="Aller" panose="02000503030000020004" pitchFamily="2" charset="0"/>
              </a:rPr>
              <a:t>ACM : http://dl.acm.org/</a:t>
            </a:r>
          </a:p>
          <a:p>
            <a:r>
              <a:rPr lang="en-US" sz="1800" b="1" dirty="0">
                <a:latin typeface="Aller" panose="02000503030000020004" pitchFamily="2" charset="0"/>
              </a:rPr>
              <a:t>Emerald : http://www.emeraldinsight.com/</a:t>
            </a:r>
          </a:p>
          <a:p>
            <a:pPr marL="0" indent="0">
              <a:buNone/>
            </a:pPr>
            <a:endParaRPr lang="en-US" sz="1800" b="1" dirty="0">
              <a:latin typeface="Aller" panose="02000503030000020004" pitchFamily="2" charset="0"/>
            </a:endParaRPr>
          </a:p>
        </p:txBody>
      </p:sp>
      <p:pic>
        <p:nvPicPr>
          <p:cNvPr id="10" name="Picture 32" descr="https://openlibrary.telkomuniversity.ac.id/images/indersi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885" y="4492398"/>
            <a:ext cx="2474601" cy="889312"/>
          </a:xfrm>
          <a:prstGeom prst="rect">
            <a:avLst/>
          </a:prstGeom>
          <a:noFill/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52" y="1396691"/>
            <a:ext cx="1660984" cy="59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021194"/>
              </p:ext>
            </p:extLst>
          </p:nvPr>
        </p:nvGraphicFramePr>
        <p:xfrm>
          <a:off x="4810827" y="2218677"/>
          <a:ext cx="2303234" cy="51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657143" imgH="812698" progId="">
                  <p:embed/>
                </p:oleObj>
              </mc:Choice>
              <mc:Fallback>
                <p:oleObj name="Image" r:id="rId4" imgW="3657143" imgH="812698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827" y="2218677"/>
                        <a:ext cx="2303234" cy="511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27" y="3727991"/>
            <a:ext cx="2421167" cy="645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983" y="2748280"/>
            <a:ext cx="845202" cy="92033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723218" y="1152760"/>
            <a:ext cx="3460376" cy="493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 err="1">
                <a:latin typeface="Aller" panose="02000503030000020004"/>
              </a:rPr>
              <a:t>Hibah</a:t>
            </a:r>
            <a:r>
              <a:rPr lang="en-US" sz="2100" b="1" dirty="0">
                <a:latin typeface="Aller" panose="02000503030000020004"/>
              </a:rPr>
              <a:t> DIKTI</a:t>
            </a:r>
          </a:p>
          <a:p>
            <a:pPr marL="0" indent="0">
              <a:buNone/>
            </a:pPr>
            <a:endParaRPr lang="en-US" sz="1800" b="1" dirty="0">
              <a:latin typeface="Aller" panose="02000503030000020004"/>
            </a:endParaRPr>
          </a:p>
          <a:p>
            <a:r>
              <a:rPr lang="id-ID" sz="1800" b="1" dirty="0">
                <a:latin typeface="Aller" panose="02000503030000020004"/>
              </a:rPr>
              <a:t>ProQuest</a:t>
            </a:r>
            <a:r>
              <a:rPr lang="en-US" sz="1800" b="1" dirty="0">
                <a:latin typeface="Aller" panose="02000503030000020004"/>
              </a:rPr>
              <a:t> </a:t>
            </a:r>
            <a:r>
              <a:rPr lang="en-US" sz="1800" dirty="0">
                <a:latin typeface="Aller" panose="02000503030000020004"/>
              </a:rPr>
              <a:t>:</a:t>
            </a:r>
            <a:r>
              <a:rPr lang="id-ID" sz="1800" dirty="0">
                <a:latin typeface="Aller" panose="02000503030000020004"/>
                <a:hlinkClick r:id="rId8"/>
              </a:rPr>
              <a:t>http://search.proquest.com</a:t>
            </a:r>
            <a:endParaRPr lang="id-ID" sz="1800" dirty="0">
              <a:latin typeface="Aller" panose="02000503030000020004"/>
            </a:endParaRPr>
          </a:p>
          <a:p>
            <a:r>
              <a:rPr lang="en-US" sz="1800" b="1" dirty="0" err="1">
                <a:latin typeface="Aller" panose="02000503030000020004"/>
              </a:rPr>
              <a:t>Cengage</a:t>
            </a:r>
            <a:r>
              <a:rPr lang="en-US" sz="1800" b="1" dirty="0">
                <a:latin typeface="Aller" panose="02000503030000020004"/>
              </a:rPr>
              <a:t> </a:t>
            </a:r>
            <a:endParaRPr lang="id-ID" sz="1800" b="1" dirty="0">
              <a:latin typeface="Aller" panose="02000503030000020004"/>
            </a:endParaRPr>
          </a:p>
          <a:p>
            <a:pPr>
              <a:buNone/>
            </a:pPr>
            <a:r>
              <a:rPr lang="id-ID" sz="1800" dirty="0">
                <a:latin typeface="Aller" panose="02000503030000020004"/>
              </a:rPr>
              <a:t>	</a:t>
            </a:r>
            <a:r>
              <a:rPr lang="id-ID" sz="1800" dirty="0">
                <a:latin typeface="Aller" panose="02000503030000020004"/>
                <a:hlinkClick r:id="rId9"/>
              </a:rPr>
              <a:t>http://infotrac.galegroup.com/itweb</a:t>
            </a:r>
            <a:endParaRPr lang="id-ID" sz="1800" dirty="0">
              <a:latin typeface="Aller" panose="02000503030000020004"/>
            </a:endParaRPr>
          </a:p>
          <a:p>
            <a:r>
              <a:rPr lang="id-ID" sz="1800" b="1" dirty="0">
                <a:latin typeface="Aller" panose="02000503030000020004"/>
              </a:rPr>
              <a:t>EBSCO</a:t>
            </a:r>
          </a:p>
          <a:p>
            <a:pPr>
              <a:buNone/>
            </a:pPr>
            <a:r>
              <a:rPr lang="id-ID" sz="1800" dirty="0">
                <a:latin typeface="Aller" panose="02000503030000020004"/>
              </a:rPr>
              <a:t>	</a:t>
            </a:r>
            <a:r>
              <a:rPr lang="id-ID" sz="1800" dirty="0">
                <a:latin typeface="Aller" panose="02000503030000020004"/>
                <a:hlinkClick r:id="rId10"/>
              </a:rPr>
              <a:t>http://search.ebscohost.com</a:t>
            </a:r>
            <a:endParaRPr lang="id-ID" sz="1800" dirty="0">
              <a:latin typeface="Aller" panose="02000503030000020004"/>
            </a:endParaRPr>
          </a:p>
          <a:p>
            <a:pPr>
              <a:buNone/>
            </a:pPr>
            <a:r>
              <a:rPr lang="id-ID" sz="1800" dirty="0">
                <a:latin typeface="Aller" panose="02000503030000020004"/>
              </a:rPr>
              <a:t>	Username dan password, silahkan menghubungi perpustakaan Tel-U</a:t>
            </a:r>
          </a:p>
          <a:p>
            <a:pPr>
              <a:buNone/>
            </a:pPr>
            <a:r>
              <a:rPr lang="id-ID" sz="1800" dirty="0">
                <a:latin typeface="Aller" panose="02000503030000020004"/>
              </a:rPr>
              <a:t>	</a:t>
            </a:r>
            <a:r>
              <a:rPr lang="id-ID" sz="1800" b="1" dirty="0">
                <a:latin typeface="Aller" panose="02000503030000020004"/>
              </a:rPr>
              <a:t>library@telkomuniversity.ac.id</a:t>
            </a:r>
          </a:p>
          <a:p>
            <a:pPr>
              <a:buNone/>
            </a:pPr>
            <a:endParaRPr lang="en-US" sz="1800" dirty="0">
              <a:latin typeface="Aller" panose="02000503030000020004"/>
            </a:endParaRPr>
          </a:p>
          <a:p>
            <a:pPr marL="0" indent="0">
              <a:buNone/>
            </a:pPr>
            <a:endParaRPr lang="en-US" sz="1800" b="1" dirty="0">
              <a:latin typeface="Aller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390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612" y="14461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Akses</a:t>
            </a:r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e-Journal IEEE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8" y="760371"/>
            <a:ext cx="8097563" cy="48443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Oval 9"/>
          <p:cNvSpPr/>
          <p:nvPr/>
        </p:nvSpPr>
        <p:spPr>
          <a:xfrm>
            <a:off x="4062697" y="1431625"/>
            <a:ext cx="1438650" cy="4074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59530" y="2519542"/>
            <a:ext cx="1777156" cy="4091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51040" y="2873095"/>
            <a:ext cx="1438650" cy="421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0670" y="1029963"/>
            <a:ext cx="803556" cy="372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58" y="1383182"/>
            <a:ext cx="794784" cy="70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68" y="2357277"/>
            <a:ext cx="794784" cy="705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02" y="2805503"/>
            <a:ext cx="794784" cy="705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61" y="3294178"/>
            <a:ext cx="4937971" cy="35745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65" y="4465422"/>
            <a:ext cx="794784" cy="70523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210672" y="4700825"/>
            <a:ext cx="2568033" cy="15865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612" y="14461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Advanced search</a:t>
            </a:r>
          </a:p>
        </p:txBody>
      </p:sp>
      <p:pic>
        <p:nvPicPr>
          <p:cNvPr id="21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815775"/>
            <a:ext cx="6605865" cy="511743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258159" y="2887026"/>
            <a:ext cx="134655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5612" y="3866634"/>
            <a:ext cx="1346550" cy="4465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3247" y="2773518"/>
            <a:ext cx="752114" cy="3954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508" y="4120695"/>
            <a:ext cx="5606488" cy="2638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9" name="Oval 38"/>
          <p:cNvSpPr/>
          <p:nvPr/>
        </p:nvSpPr>
        <p:spPr>
          <a:xfrm>
            <a:off x="2581756" y="4643914"/>
            <a:ext cx="1296144" cy="284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81756" y="5572643"/>
            <a:ext cx="1512168" cy="433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00" y="4569456"/>
            <a:ext cx="676275" cy="6000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38" y="5489564"/>
            <a:ext cx="676275" cy="600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052" y="3341873"/>
            <a:ext cx="5550873" cy="34643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1" name="Oval 30"/>
          <p:cNvSpPr/>
          <p:nvPr/>
        </p:nvSpPr>
        <p:spPr>
          <a:xfrm>
            <a:off x="9750824" y="3794752"/>
            <a:ext cx="370214" cy="33522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50824" y="5149304"/>
            <a:ext cx="370214" cy="33522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89507" y="4640522"/>
            <a:ext cx="1302288" cy="2271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16894" y="5983085"/>
            <a:ext cx="1302288" cy="2271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678773" y="4838290"/>
            <a:ext cx="707654" cy="281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9" y="3523364"/>
            <a:ext cx="743903" cy="6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612" y="14461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Akses</a:t>
            </a:r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e-Journal Emerald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2" y="915511"/>
            <a:ext cx="8286452" cy="43256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6"/>
          <p:cNvSpPr/>
          <p:nvPr/>
        </p:nvSpPr>
        <p:spPr>
          <a:xfrm>
            <a:off x="320676" y="881626"/>
            <a:ext cx="1368152" cy="36004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80933" y="1372693"/>
            <a:ext cx="1368152" cy="36004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6577" y="2385394"/>
            <a:ext cx="1368152" cy="36004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9416" y="2097098"/>
            <a:ext cx="1368152" cy="62129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19" y="2937054"/>
            <a:ext cx="6327410" cy="37109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437" y="4659974"/>
            <a:ext cx="2664296" cy="20928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Oval 12"/>
          <p:cNvSpPr/>
          <p:nvPr/>
        </p:nvSpPr>
        <p:spPr>
          <a:xfrm>
            <a:off x="3037458" y="5801861"/>
            <a:ext cx="1368152" cy="36004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47528" y="5346346"/>
            <a:ext cx="1368152" cy="36004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03284" y="4960168"/>
            <a:ext cx="1368152" cy="77235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7107" y="901757"/>
            <a:ext cx="683740" cy="3954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88" y="1377200"/>
            <a:ext cx="676275" cy="615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97" y="2309270"/>
            <a:ext cx="676275" cy="600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64" y="2348856"/>
            <a:ext cx="676275" cy="600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8" y="4776235"/>
            <a:ext cx="676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612" y="14461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Akses</a:t>
            </a:r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e-Journal Science Direct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0" y="1048312"/>
            <a:ext cx="9240179" cy="42094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6"/>
          <p:cNvSpPr/>
          <p:nvPr/>
        </p:nvSpPr>
        <p:spPr>
          <a:xfrm>
            <a:off x="1150222" y="998121"/>
            <a:ext cx="1504967" cy="575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56237" y="4730864"/>
            <a:ext cx="1346550" cy="3946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52690" y="4302849"/>
            <a:ext cx="134655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68" y="2950490"/>
            <a:ext cx="4657563" cy="3869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Oval 10"/>
          <p:cNvSpPr/>
          <p:nvPr/>
        </p:nvSpPr>
        <p:spPr>
          <a:xfrm>
            <a:off x="4100108" y="3687309"/>
            <a:ext cx="134655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50115" y="4601686"/>
            <a:ext cx="134655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67400" y="6191144"/>
            <a:ext cx="134655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2594" y="1099969"/>
            <a:ext cx="752114" cy="395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80" y="4056161"/>
            <a:ext cx="743903" cy="64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23" y="4687877"/>
            <a:ext cx="743903" cy="6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H="1">
            <a:off x="-3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5612" y="144618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Science Direct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1" y="1752601"/>
            <a:ext cx="11843375" cy="36663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71886" y="2485091"/>
            <a:ext cx="535533" cy="537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1812" y="2930471"/>
            <a:ext cx="1275378" cy="537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532" y="2397567"/>
            <a:ext cx="1275378" cy="537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3424" y="3667434"/>
            <a:ext cx="1275378" cy="537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2" y="1875721"/>
            <a:ext cx="841118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5" cy="68698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399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8791" y="377307"/>
            <a:ext cx="9707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E-book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01" y="1126024"/>
            <a:ext cx="10425220" cy="55192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45041" y="957613"/>
            <a:ext cx="2102499" cy="5191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4075" y="1959909"/>
            <a:ext cx="2102499" cy="5191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93845" y="1873241"/>
            <a:ext cx="2102499" cy="5191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0542" y="1128410"/>
            <a:ext cx="767843" cy="316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4" y="1935478"/>
            <a:ext cx="759460" cy="691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1" y="1959909"/>
            <a:ext cx="759460" cy="6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5" cy="68698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399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00034" y="301748"/>
            <a:ext cx="9077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E-book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07" y="1234438"/>
            <a:ext cx="9104108" cy="540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98612" y="3755969"/>
            <a:ext cx="983065" cy="4270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9812" y="4648200"/>
            <a:ext cx="4461601" cy="711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98" y="3596321"/>
            <a:ext cx="841118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5" cy="68698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399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41854" y="336772"/>
            <a:ext cx="864396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E-book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1304485"/>
            <a:ext cx="7620000" cy="47337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51212" y="4495800"/>
            <a:ext cx="4461601" cy="711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219221"/>
            <a:ext cx="10969943" cy="711081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588" y="1453110"/>
            <a:ext cx="11811000" cy="5079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0061746" y="1378511"/>
            <a:ext cx="1748004" cy="1590675"/>
          </a:xfrm>
          <a:custGeom>
            <a:avLst/>
            <a:gdLst>
              <a:gd name="T0" fmla="*/ 1510 w 1524"/>
              <a:gd name="T1" fmla="*/ 0 h 1002"/>
              <a:gd name="T2" fmla="*/ 1524 w 1524"/>
              <a:gd name="T3" fmla="*/ 1002 h 1002"/>
              <a:gd name="T4" fmla="*/ 0 w 1524"/>
              <a:gd name="T5" fmla="*/ 901 h 1002"/>
              <a:gd name="T6" fmla="*/ 269 w 1524"/>
              <a:gd name="T7" fmla="*/ 366 h 1002"/>
              <a:gd name="T8" fmla="*/ 399 w 1524"/>
              <a:gd name="T9" fmla="*/ 86 h 1002"/>
              <a:gd name="T10" fmla="*/ 1510 w 1524"/>
              <a:gd name="T11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4" h="1002">
                <a:moveTo>
                  <a:pt x="1510" y="0"/>
                </a:moveTo>
                <a:lnTo>
                  <a:pt x="1524" y="1002"/>
                </a:lnTo>
                <a:lnTo>
                  <a:pt x="0" y="901"/>
                </a:lnTo>
                <a:lnTo>
                  <a:pt x="269" y="366"/>
                </a:lnTo>
                <a:lnTo>
                  <a:pt x="399" y="86"/>
                </a:lnTo>
                <a:lnTo>
                  <a:pt x="151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0027459" y="1338824"/>
            <a:ext cx="1352295" cy="1493837"/>
          </a:xfrm>
          <a:custGeom>
            <a:avLst/>
            <a:gdLst>
              <a:gd name="T0" fmla="*/ 779 w 1179"/>
              <a:gd name="T1" fmla="*/ 0 h 941"/>
              <a:gd name="T2" fmla="*/ 883 w 1179"/>
              <a:gd name="T3" fmla="*/ 126 h 941"/>
              <a:gd name="T4" fmla="*/ 1179 w 1179"/>
              <a:gd name="T5" fmla="*/ 892 h 941"/>
              <a:gd name="T6" fmla="*/ 0 w 1179"/>
              <a:gd name="T7" fmla="*/ 941 h 941"/>
              <a:gd name="T8" fmla="*/ 127 w 1179"/>
              <a:gd name="T9" fmla="*/ 55 h 941"/>
              <a:gd name="T10" fmla="*/ 779 w 1179"/>
              <a:gd name="T11" fmla="*/ 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" h="941">
                <a:moveTo>
                  <a:pt x="779" y="0"/>
                </a:moveTo>
                <a:lnTo>
                  <a:pt x="883" y="126"/>
                </a:lnTo>
                <a:lnTo>
                  <a:pt x="1179" y="892"/>
                </a:lnTo>
                <a:lnTo>
                  <a:pt x="0" y="941"/>
                </a:lnTo>
                <a:lnTo>
                  <a:pt x="127" y="55"/>
                </a:lnTo>
                <a:lnTo>
                  <a:pt x="77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46745" y="1102550"/>
            <a:ext cx="1233009" cy="1630362"/>
          </a:xfrm>
          <a:custGeom>
            <a:avLst/>
            <a:gdLst>
              <a:gd name="T0" fmla="*/ 278 w 1075"/>
              <a:gd name="T1" fmla="*/ 0 h 1027"/>
              <a:gd name="T2" fmla="*/ 852 w 1075"/>
              <a:gd name="T3" fmla="*/ 33 h 1027"/>
              <a:gd name="T4" fmla="*/ 1075 w 1075"/>
              <a:gd name="T5" fmla="*/ 1027 h 1027"/>
              <a:gd name="T6" fmla="*/ 0 w 1075"/>
              <a:gd name="T7" fmla="*/ 939 h 1027"/>
              <a:gd name="T8" fmla="*/ 278 w 1075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027">
                <a:moveTo>
                  <a:pt x="278" y="0"/>
                </a:moveTo>
                <a:lnTo>
                  <a:pt x="852" y="33"/>
                </a:lnTo>
                <a:lnTo>
                  <a:pt x="1075" y="1027"/>
                </a:lnTo>
                <a:lnTo>
                  <a:pt x="0" y="939"/>
                </a:lnTo>
                <a:lnTo>
                  <a:pt x="27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274320" rIns="182880" bIns="182880" numCol="1" anchor="ctr" anchorCtr="1" compatLnSpc="1">
            <a:prstTxWarp prst="textNoShape">
              <a:avLst/>
            </a:prstTxWarp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212" y="2505048"/>
            <a:ext cx="762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“totalitas informasi yang didapat dan terakumulasi dalam pengembangan ilmu pengetahuan dan kegiatan praktis untuk digunakan dalam produksi, manajemen, dan kehidupan sehari-hari”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375" y="1686898"/>
            <a:ext cx="5207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?</a:t>
            </a:r>
            <a:endParaRPr lang="en-US" sz="3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40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067" y="3560294"/>
            <a:ext cx="8101432" cy="626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7271907" y="3510529"/>
            <a:ext cx="815458" cy="674602"/>
          </a:xfrm>
          <a:custGeom>
            <a:avLst/>
            <a:gdLst>
              <a:gd name="T0" fmla="*/ 1510 w 1524"/>
              <a:gd name="T1" fmla="*/ 0 h 1002"/>
              <a:gd name="T2" fmla="*/ 1524 w 1524"/>
              <a:gd name="T3" fmla="*/ 1002 h 1002"/>
              <a:gd name="T4" fmla="*/ 0 w 1524"/>
              <a:gd name="T5" fmla="*/ 901 h 1002"/>
              <a:gd name="T6" fmla="*/ 269 w 1524"/>
              <a:gd name="T7" fmla="*/ 366 h 1002"/>
              <a:gd name="T8" fmla="*/ 399 w 1524"/>
              <a:gd name="T9" fmla="*/ 86 h 1002"/>
              <a:gd name="T10" fmla="*/ 1510 w 1524"/>
              <a:gd name="T11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4" h="1002">
                <a:moveTo>
                  <a:pt x="1510" y="0"/>
                </a:moveTo>
                <a:lnTo>
                  <a:pt x="1524" y="1002"/>
                </a:lnTo>
                <a:lnTo>
                  <a:pt x="0" y="901"/>
                </a:lnTo>
                <a:lnTo>
                  <a:pt x="269" y="366"/>
                </a:lnTo>
                <a:lnTo>
                  <a:pt x="399" y="86"/>
                </a:lnTo>
                <a:lnTo>
                  <a:pt x="151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7141120" y="3422320"/>
            <a:ext cx="630855" cy="633533"/>
          </a:xfrm>
          <a:custGeom>
            <a:avLst/>
            <a:gdLst>
              <a:gd name="T0" fmla="*/ 779 w 1179"/>
              <a:gd name="T1" fmla="*/ 0 h 941"/>
              <a:gd name="T2" fmla="*/ 883 w 1179"/>
              <a:gd name="T3" fmla="*/ 126 h 941"/>
              <a:gd name="T4" fmla="*/ 1179 w 1179"/>
              <a:gd name="T5" fmla="*/ 892 h 941"/>
              <a:gd name="T6" fmla="*/ 0 w 1179"/>
              <a:gd name="T7" fmla="*/ 941 h 941"/>
              <a:gd name="T8" fmla="*/ 127 w 1179"/>
              <a:gd name="T9" fmla="*/ 55 h 941"/>
              <a:gd name="T10" fmla="*/ 779 w 1179"/>
              <a:gd name="T11" fmla="*/ 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" h="941">
                <a:moveTo>
                  <a:pt x="779" y="0"/>
                </a:moveTo>
                <a:lnTo>
                  <a:pt x="883" y="126"/>
                </a:lnTo>
                <a:lnTo>
                  <a:pt x="1179" y="892"/>
                </a:lnTo>
                <a:lnTo>
                  <a:pt x="0" y="941"/>
                </a:lnTo>
                <a:lnTo>
                  <a:pt x="127" y="55"/>
                </a:lnTo>
                <a:lnTo>
                  <a:pt x="77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7248086" y="3264783"/>
            <a:ext cx="575207" cy="691432"/>
          </a:xfrm>
          <a:custGeom>
            <a:avLst/>
            <a:gdLst>
              <a:gd name="T0" fmla="*/ 278 w 1075"/>
              <a:gd name="T1" fmla="*/ 0 h 1027"/>
              <a:gd name="T2" fmla="*/ 852 w 1075"/>
              <a:gd name="T3" fmla="*/ 33 h 1027"/>
              <a:gd name="T4" fmla="*/ 1075 w 1075"/>
              <a:gd name="T5" fmla="*/ 1027 h 1027"/>
              <a:gd name="T6" fmla="*/ 0 w 1075"/>
              <a:gd name="T7" fmla="*/ 939 h 1027"/>
              <a:gd name="T8" fmla="*/ 278 w 1075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027">
                <a:moveTo>
                  <a:pt x="278" y="0"/>
                </a:moveTo>
                <a:lnTo>
                  <a:pt x="852" y="33"/>
                </a:lnTo>
                <a:lnTo>
                  <a:pt x="1075" y="1027"/>
                </a:lnTo>
                <a:lnTo>
                  <a:pt x="0" y="939"/>
                </a:lnTo>
                <a:lnTo>
                  <a:pt x="27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274320" rIns="182880" bIns="182880" numCol="1" anchor="ctr" anchorCtr="1" compatLnSpc="1">
            <a:prstTxWarp prst="textNoShape">
              <a:avLst/>
            </a:prstTxWarp>
          </a:bodyPr>
          <a:lstStyle/>
          <a:p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494132" y="4191000"/>
            <a:ext cx="8793163" cy="600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flipH="1">
            <a:off x="3470035" y="4122137"/>
            <a:ext cx="590717" cy="673555"/>
          </a:xfrm>
          <a:custGeom>
            <a:avLst/>
            <a:gdLst>
              <a:gd name="T0" fmla="*/ 1077 w 1077"/>
              <a:gd name="T1" fmla="*/ 0 h 950"/>
              <a:gd name="T2" fmla="*/ 1077 w 1077"/>
              <a:gd name="T3" fmla="*/ 950 h 950"/>
              <a:gd name="T4" fmla="*/ 0 w 1077"/>
              <a:gd name="T5" fmla="*/ 897 h 950"/>
              <a:gd name="T6" fmla="*/ 212 w 1077"/>
              <a:gd name="T7" fmla="*/ 229 h 950"/>
              <a:gd name="T8" fmla="*/ 333 w 1077"/>
              <a:gd name="T9" fmla="*/ 17 h 950"/>
              <a:gd name="T10" fmla="*/ 1077 w 1077"/>
              <a:gd name="T11" fmla="*/ 0 h 950"/>
              <a:gd name="connsiteX0" fmla="*/ 10000 w 10000"/>
              <a:gd name="connsiteY0" fmla="*/ 0 h 10239"/>
              <a:gd name="connsiteX1" fmla="*/ 9971 w 10000"/>
              <a:gd name="connsiteY1" fmla="*/ 10239 h 10239"/>
              <a:gd name="connsiteX2" fmla="*/ 0 w 10000"/>
              <a:gd name="connsiteY2" fmla="*/ 9442 h 10239"/>
              <a:gd name="connsiteX3" fmla="*/ 1968 w 10000"/>
              <a:gd name="connsiteY3" fmla="*/ 2411 h 10239"/>
              <a:gd name="connsiteX4" fmla="*/ 3092 w 10000"/>
              <a:gd name="connsiteY4" fmla="*/ 179 h 10239"/>
              <a:gd name="connsiteX5" fmla="*/ 10000 w 10000"/>
              <a:gd name="connsiteY5" fmla="*/ 0 h 10239"/>
              <a:gd name="connsiteX0" fmla="*/ 10000 w 10000"/>
              <a:gd name="connsiteY0" fmla="*/ 0 h 10345"/>
              <a:gd name="connsiteX1" fmla="*/ 9971 w 10000"/>
              <a:gd name="connsiteY1" fmla="*/ 10345 h 10345"/>
              <a:gd name="connsiteX2" fmla="*/ 0 w 10000"/>
              <a:gd name="connsiteY2" fmla="*/ 9442 h 10345"/>
              <a:gd name="connsiteX3" fmla="*/ 1968 w 10000"/>
              <a:gd name="connsiteY3" fmla="*/ 2411 h 10345"/>
              <a:gd name="connsiteX4" fmla="*/ 3092 w 10000"/>
              <a:gd name="connsiteY4" fmla="*/ 179 h 10345"/>
              <a:gd name="connsiteX5" fmla="*/ 10000 w 10000"/>
              <a:gd name="connsiteY5" fmla="*/ 0 h 10345"/>
              <a:gd name="connsiteX0" fmla="*/ 10000 w 10000"/>
              <a:gd name="connsiteY0" fmla="*/ 0 h 10531"/>
              <a:gd name="connsiteX1" fmla="*/ 9971 w 10000"/>
              <a:gd name="connsiteY1" fmla="*/ 10531 h 10531"/>
              <a:gd name="connsiteX2" fmla="*/ 0 w 10000"/>
              <a:gd name="connsiteY2" fmla="*/ 9442 h 10531"/>
              <a:gd name="connsiteX3" fmla="*/ 1968 w 10000"/>
              <a:gd name="connsiteY3" fmla="*/ 2411 h 10531"/>
              <a:gd name="connsiteX4" fmla="*/ 3092 w 10000"/>
              <a:gd name="connsiteY4" fmla="*/ 179 h 10531"/>
              <a:gd name="connsiteX5" fmla="*/ 10000 w 10000"/>
              <a:gd name="connsiteY5" fmla="*/ 0 h 1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1">
                <a:moveTo>
                  <a:pt x="10000" y="0"/>
                </a:moveTo>
                <a:cubicBezTo>
                  <a:pt x="9990" y="3413"/>
                  <a:pt x="9981" y="7118"/>
                  <a:pt x="9971" y="10531"/>
                </a:cubicBezTo>
                <a:lnTo>
                  <a:pt x="0" y="9442"/>
                </a:lnTo>
                <a:lnTo>
                  <a:pt x="1968" y="2411"/>
                </a:lnTo>
                <a:lnTo>
                  <a:pt x="3092" y="179"/>
                </a:lnTo>
                <a:lnTo>
                  <a:pt x="1000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flipH="1">
            <a:off x="3525250" y="3977533"/>
            <a:ext cx="762094" cy="729846"/>
          </a:xfrm>
          <a:custGeom>
            <a:avLst/>
            <a:gdLst>
              <a:gd name="T0" fmla="*/ 1069 w 1283"/>
              <a:gd name="T1" fmla="*/ 0 h 1001"/>
              <a:gd name="T2" fmla="*/ 1283 w 1283"/>
              <a:gd name="T3" fmla="*/ 848 h 1001"/>
              <a:gd name="T4" fmla="*/ 236 w 1283"/>
              <a:gd name="T5" fmla="*/ 1001 h 1001"/>
              <a:gd name="T6" fmla="*/ 0 w 1283"/>
              <a:gd name="T7" fmla="*/ 155 h 1001"/>
              <a:gd name="T8" fmla="*/ 1069 w 1283"/>
              <a:gd name="T9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3" h="1001">
                <a:moveTo>
                  <a:pt x="1069" y="0"/>
                </a:moveTo>
                <a:lnTo>
                  <a:pt x="1283" y="848"/>
                </a:lnTo>
                <a:lnTo>
                  <a:pt x="236" y="1001"/>
                </a:lnTo>
                <a:lnTo>
                  <a:pt x="0" y="155"/>
                </a:lnTo>
                <a:lnTo>
                  <a:pt x="1069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flipH="1">
            <a:off x="3406184" y="3904986"/>
            <a:ext cx="552805" cy="618291"/>
          </a:xfrm>
          <a:custGeom>
            <a:avLst/>
            <a:gdLst>
              <a:gd name="T0" fmla="*/ 743 w 957"/>
              <a:gd name="T1" fmla="*/ 0 h 848"/>
              <a:gd name="T2" fmla="*/ 957 w 957"/>
              <a:gd name="T3" fmla="*/ 848 h 848"/>
              <a:gd name="T4" fmla="*/ 0 w 957"/>
              <a:gd name="T5" fmla="*/ 813 h 848"/>
              <a:gd name="T6" fmla="*/ 23 w 957"/>
              <a:gd name="T7" fmla="*/ 208 h 848"/>
              <a:gd name="T8" fmla="*/ 743 w 957"/>
              <a:gd name="T9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7" h="848">
                <a:moveTo>
                  <a:pt x="743" y="0"/>
                </a:moveTo>
                <a:lnTo>
                  <a:pt x="957" y="848"/>
                </a:lnTo>
                <a:lnTo>
                  <a:pt x="0" y="813"/>
                </a:lnTo>
                <a:lnTo>
                  <a:pt x="23" y="208"/>
                </a:lnTo>
                <a:lnTo>
                  <a:pt x="7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365760" rIns="274320" bIns="182880" numCol="1" anchor="ctr" anchorCtr="1" compatLnSpc="1">
            <a:prstTxWarp prst="textNoShape">
              <a:avLst/>
            </a:prstTxWarp>
          </a:bodyPr>
          <a:lstStyle/>
          <a:p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820175"/>
            <a:ext cx="8405575" cy="568917"/>
          </a:xfrm>
          <a:custGeom>
            <a:avLst/>
            <a:gdLst>
              <a:gd name="connsiteX0" fmla="*/ 0 w 8402638"/>
              <a:gd name="connsiteY0" fmla="*/ 0 h 1590675"/>
              <a:gd name="connsiteX1" fmla="*/ 8402638 w 8402638"/>
              <a:gd name="connsiteY1" fmla="*/ 0 h 1590675"/>
              <a:gd name="connsiteX2" fmla="*/ 8402638 w 8402638"/>
              <a:gd name="connsiteY2" fmla="*/ 1590675 h 1590675"/>
              <a:gd name="connsiteX3" fmla="*/ 0 w 8402638"/>
              <a:gd name="connsiteY3" fmla="*/ 1590675 h 1590675"/>
              <a:gd name="connsiteX4" fmla="*/ 0 w 8402638"/>
              <a:gd name="connsiteY4" fmla="*/ 0 h 1590675"/>
              <a:gd name="connsiteX0" fmla="*/ 0 w 8421688"/>
              <a:gd name="connsiteY0" fmla="*/ 0 h 1590675"/>
              <a:gd name="connsiteX1" fmla="*/ 8402638 w 8421688"/>
              <a:gd name="connsiteY1" fmla="*/ 0 h 1590675"/>
              <a:gd name="connsiteX2" fmla="*/ 8421688 w 8421688"/>
              <a:gd name="connsiteY2" fmla="*/ 1590675 h 1590675"/>
              <a:gd name="connsiteX3" fmla="*/ 0 w 8421688"/>
              <a:gd name="connsiteY3" fmla="*/ 1590675 h 1590675"/>
              <a:gd name="connsiteX4" fmla="*/ 0 w 8421688"/>
              <a:gd name="connsiteY4" fmla="*/ 0 h 1590675"/>
              <a:gd name="connsiteX0" fmla="*/ 0 w 8450263"/>
              <a:gd name="connsiteY0" fmla="*/ 0 h 1590675"/>
              <a:gd name="connsiteX1" fmla="*/ 8402638 w 8450263"/>
              <a:gd name="connsiteY1" fmla="*/ 0 h 1590675"/>
              <a:gd name="connsiteX2" fmla="*/ 8450263 w 8450263"/>
              <a:gd name="connsiteY2" fmla="*/ 1590675 h 1590675"/>
              <a:gd name="connsiteX3" fmla="*/ 0 w 8450263"/>
              <a:gd name="connsiteY3" fmla="*/ 1590675 h 1590675"/>
              <a:gd name="connsiteX4" fmla="*/ 0 w 8450263"/>
              <a:gd name="connsiteY4" fmla="*/ 0 h 1590675"/>
              <a:gd name="connsiteX0" fmla="*/ 0 w 8526463"/>
              <a:gd name="connsiteY0" fmla="*/ 0 h 1590675"/>
              <a:gd name="connsiteX1" fmla="*/ 8402638 w 8526463"/>
              <a:gd name="connsiteY1" fmla="*/ 0 h 1590675"/>
              <a:gd name="connsiteX2" fmla="*/ 8526463 w 8526463"/>
              <a:gd name="connsiteY2" fmla="*/ 1590675 h 1590675"/>
              <a:gd name="connsiteX3" fmla="*/ 0 w 8526463"/>
              <a:gd name="connsiteY3" fmla="*/ 1590675 h 1590675"/>
              <a:gd name="connsiteX4" fmla="*/ 0 w 8526463"/>
              <a:gd name="connsiteY4" fmla="*/ 0 h 1590675"/>
              <a:gd name="connsiteX0" fmla="*/ 0 w 8650288"/>
              <a:gd name="connsiteY0" fmla="*/ 0 h 1590675"/>
              <a:gd name="connsiteX1" fmla="*/ 8402638 w 8650288"/>
              <a:gd name="connsiteY1" fmla="*/ 0 h 1590675"/>
              <a:gd name="connsiteX2" fmla="*/ 8650288 w 8650288"/>
              <a:gd name="connsiteY2" fmla="*/ 1590675 h 1590675"/>
              <a:gd name="connsiteX3" fmla="*/ 0 w 8650288"/>
              <a:gd name="connsiteY3" fmla="*/ 1590675 h 1590675"/>
              <a:gd name="connsiteX4" fmla="*/ 0 w 8650288"/>
              <a:gd name="connsiteY4" fmla="*/ 0 h 1590675"/>
              <a:gd name="connsiteX0" fmla="*/ 0 w 8749348"/>
              <a:gd name="connsiteY0" fmla="*/ 3810 h 1590675"/>
              <a:gd name="connsiteX1" fmla="*/ 8501698 w 8749348"/>
              <a:gd name="connsiteY1" fmla="*/ 0 h 1590675"/>
              <a:gd name="connsiteX2" fmla="*/ 8749348 w 8749348"/>
              <a:gd name="connsiteY2" fmla="*/ 1590675 h 1590675"/>
              <a:gd name="connsiteX3" fmla="*/ 99060 w 8749348"/>
              <a:gd name="connsiteY3" fmla="*/ 1590675 h 1590675"/>
              <a:gd name="connsiteX4" fmla="*/ 0 w 8749348"/>
              <a:gd name="connsiteY4" fmla="*/ 3810 h 1590675"/>
              <a:gd name="connsiteX0" fmla="*/ 3810 w 8753158"/>
              <a:gd name="connsiteY0" fmla="*/ 3810 h 1594485"/>
              <a:gd name="connsiteX1" fmla="*/ 8505508 w 8753158"/>
              <a:gd name="connsiteY1" fmla="*/ 0 h 1594485"/>
              <a:gd name="connsiteX2" fmla="*/ 8753158 w 8753158"/>
              <a:gd name="connsiteY2" fmla="*/ 1590675 h 1594485"/>
              <a:gd name="connsiteX3" fmla="*/ 0 w 8753158"/>
              <a:gd name="connsiteY3" fmla="*/ 1594485 h 1594485"/>
              <a:gd name="connsiteX4" fmla="*/ 3810 w 8753158"/>
              <a:gd name="connsiteY4" fmla="*/ 3810 h 159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3158" h="1594485">
                <a:moveTo>
                  <a:pt x="3810" y="3810"/>
                </a:moveTo>
                <a:lnTo>
                  <a:pt x="8505508" y="0"/>
                </a:lnTo>
                <a:lnTo>
                  <a:pt x="8753158" y="1590675"/>
                </a:lnTo>
                <a:lnTo>
                  <a:pt x="0" y="1594485"/>
                </a:lnTo>
                <a:lnTo>
                  <a:pt x="3810" y="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7798380" y="4644195"/>
            <a:ext cx="607195" cy="744897"/>
          </a:xfrm>
          <a:custGeom>
            <a:avLst/>
            <a:gdLst>
              <a:gd name="T0" fmla="*/ 987 w 1202"/>
              <a:gd name="T1" fmla="*/ 0 h 994"/>
              <a:gd name="T2" fmla="*/ 1202 w 1202"/>
              <a:gd name="T3" fmla="*/ 994 h 994"/>
              <a:gd name="T4" fmla="*/ 0 w 1202"/>
              <a:gd name="T5" fmla="*/ 901 h 994"/>
              <a:gd name="T6" fmla="*/ 298 w 1202"/>
              <a:gd name="T7" fmla="*/ 216 h 994"/>
              <a:gd name="T8" fmla="*/ 416 w 1202"/>
              <a:gd name="T9" fmla="*/ 26 h 994"/>
              <a:gd name="T10" fmla="*/ 987 w 1202"/>
              <a:gd name="T11" fmla="*/ 0 h 994"/>
              <a:gd name="connsiteX0" fmla="*/ 8211 w 10044"/>
              <a:gd name="connsiteY0" fmla="*/ 0 h 10119"/>
              <a:gd name="connsiteX1" fmla="*/ 10044 w 10044"/>
              <a:gd name="connsiteY1" fmla="*/ 10119 h 10119"/>
              <a:gd name="connsiteX2" fmla="*/ 0 w 10044"/>
              <a:gd name="connsiteY2" fmla="*/ 9064 h 10119"/>
              <a:gd name="connsiteX3" fmla="*/ 2479 w 10044"/>
              <a:gd name="connsiteY3" fmla="*/ 2173 h 10119"/>
              <a:gd name="connsiteX4" fmla="*/ 3461 w 10044"/>
              <a:gd name="connsiteY4" fmla="*/ 262 h 10119"/>
              <a:gd name="connsiteX5" fmla="*/ 8211 w 10044"/>
              <a:gd name="connsiteY5" fmla="*/ 0 h 1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4" h="10119">
                <a:moveTo>
                  <a:pt x="8211" y="0"/>
                </a:moveTo>
                <a:lnTo>
                  <a:pt x="10044" y="10119"/>
                </a:lnTo>
                <a:lnTo>
                  <a:pt x="0" y="9064"/>
                </a:lnTo>
                <a:lnTo>
                  <a:pt x="2479" y="2173"/>
                </a:lnTo>
                <a:lnTo>
                  <a:pt x="3461" y="262"/>
                </a:lnTo>
                <a:lnTo>
                  <a:pt x="821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7535579" y="4384472"/>
            <a:ext cx="736358" cy="970927"/>
          </a:xfrm>
          <a:custGeom>
            <a:avLst/>
            <a:gdLst>
              <a:gd name="T0" fmla="*/ 958 w 1331"/>
              <a:gd name="T1" fmla="*/ 0 h 985"/>
              <a:gd name="T2" fmla="*/ 1331 w 1331"/>
              <a:gd name="T3" fmla="*/ 852 h 985"/>
              <a:gd name="T4" fmla="*/ 233 w 1331"/>
              <a:gd name="T5" fmla="*/ 985 h 985"/>
              <a:gd name="T6" fmla="*/ 0 w 1331"/>
              <a:gd name="T7" fmla="*/ 197 h 985"/>
              <a:gd name="T8" fmla="*/ 958 w 1331"/>
              <a:gd name="T9" fmla="*/ 0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1" h="985">
                <a:moveTo>
                  <a:pt x="958" y="0"/>
                </a:moveTo>
                <a:lnTo>
                  <a:pt x="1331" y="852"/>
                </a:lnTo>
                <a:lnTo>
                  <a:pt x="233" y="985"/>
                </a:lnTo>
                <a:lnTo>
                  <a:pt x="0" y="197"/>
                </a:lnTo>
                <a:lnTo>
                  <a:pt x="95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7736246" y="4450997"/>
            <a:ext cx="569834" cy="634677"/>
          </a:xfrm>
          <a:custGeom>
            <a:avLst/>
            <a:gdLst>
              <a:gd name="T0" fmla="*/ 760 w 1133"/>
              <a:gd name="T1" fmla="*/ 0 h 857"/>
              <a:gd name="T2" fmla="*/ 1133 w 1133"/>
              <a:gd name="T3" fmla="*/ 852 h 857"/>
              <a:gd name="T4" fmla="*/ 44 w 1133"/>
              <a:gd name="T5" fmla="*/ 857 h 857"/>
              <a:gd name="T6" fmla="*/ 0 w 1133"/>
              <a:gd name="T7" fmla="*/ 309 h 857"/>
              <a:gd name="T8" fmla="*/ 760 w 1133"/>
              <a:gd name="T9" fmla="*/ 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" h="857">
                <a:moveTo>
                  <a:pt x="760" y="0"/>
                </a:moveTo>
                <a:lnTo>
                  <a:pt x="1133" y="852"/>
                </a:lnTo>
                <a:lnTo>
                  <a:pt x="44" y="857"/>
                </a:lnTo>
                <a:lnTo>
                  <a:pt x="0" y="309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548640" rIns="457200" bIns="182880" numCol="1" anchor="ctr" anchorCtr="1" compatLnSpc="1">
            <a:prstTxWarp prst="textNoShape">
              <a:avLst/>
            </a:prstTxWarp>
          </a:bodyPr>
          <a:lstStyle/>
          <a:p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609441" y="1676400"/>
            <a:ext cx="10969943" cy="135946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25" name="Shape 392"/>
          <p:cNvSpPr/>
          <p:nvPr/>
        </p:nvSpPr>
        <p:spPr>
          <a:xfrm>
            <a:off x="5875880" y="2314288"/>
            <a:ext cx="437064" cy="43702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70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219221"/>
            <a:ext cx="10969943" cy="711081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588" y="1453110"/>
            <a:ext cx="11811000" cy="5079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0061746" y="1378511"/>
            <a:ext cx="1748004" cy="1590675"/>
          </a:xfrm>
          <a:custGeom>
            <a:avLst/>
            <a:gdLst>
              <a:gd name="T0" fmla="*/ 1510 w 1524"/>
              <a:gd name="T1" fmla="*/ 0 h 1002"/>
              <a:gd name="T2" fmla="*/ 1524 w 1524"/>
              <a:gd name="T3" fmla="*/ 1002 h 1002"/>
              <a:gd name="T4" fmla="*/ 0 w 1524"/>
              <a:gd name="T5" fmla="*/ 901 h 1002"/>
              <a:gd name="T6" fmla="*/ 269 w 1524"/>
              <a:gd name="T7" fmla="*/ 366 h 1002"/>
              <a:gd name="T8" fmla="*/ 399 w 1524"/>
              <a:gd name="T9" fmla="*/ 86 h 1002"/>
              <a:gd name="T10" fmla="*/ 1510 w 1524"/>
              <a:gd name="T11" fmla="*/ 0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4" h="1002">
                <a:moveTo>
                  <a:pt x="1510" y="0"/>
                </a:moveTo>
                <a:lnTo>
                  <a:pt x="1524" y="1002"/>
                </a:lnTo>
                <a:lnTo>
                  <a:pt x="0" y="901"/>
                </a:lnTo>
                <a:lnTo>
                  <a:pt x="269" y="366"/>
                </a:lnTo>
                <a:lnTo>
                  <a:pt x="399" y="86"/>
                </a:lnTo>
                <a:lnTo>
                  <a:pt x="151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0027459" y="1338824"/>
            <a:ext cx="1352295" cy="1493837"/>
          </a:xfrm>
          <a:custGeom>
            <a:avLst/>
            <a:gdLst>
              <a:gd name="T0" fmla="*/ 779 w 1179"/>
              <a:gd name="T1" fmla="*/ 0 h 941"/>
              <a:gd name="T2" fmla="*/ 883 w 1179"/>
              <a:gd name="T3" fmla="*/ 126 h 941"/>
              <a:gd name="T4" fmla="*/ 1179 w 1179"/>
              <a:gd name="T5" fmla="*/ 892 h 941"/>
              <a:gd name="T6" fmla="*/ 0 w 1179"/>
              <a:gd name="T7" fmla="*/ 941 h 941"/>
              <a:gd name="T8" fmla="*/ 127 w 1179"/>
              <a:gd name="T9" fmla="*/ 55 h 941"/>
              <a:gd name="T10" fmla="*/ 779 w 1179"/>
              <a:gd name="T11" fmla="*/ 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" h="941">
                <a:moveTo>
                  <a:pt x="779" y="0"/>
                </a:moveTo>
                <a:lnTo>
                  <a:pt x="883" y="126"/>
                </a:lnTo>
                <a:lnTo>
                  <a:pt x="1179" y="892"/>
                </a:lnTo>
                <a:lnTo>
                  <a:pt x="0" y="941"/>
                </a:lnTo>
                <a:lnTo>
                  <a:pt x="127" y="55"/>
                </a:lnTo>
                <a:lnTo>
                  <a:pt x="77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46745" y="1102550"/>
            <a:ext cx="1233009" cy="1630362"/>
          </a:xfrm>
          <a:custGeom>
            <a:avLst/>
            <a:gdLst>
              <a:gd name="T0" fmla="*/ 278 w 1075"/>
              <a:gd name="T1" fmla="*/ 0 h 1027"/>
              <a:gd name="T2" fmla="*/ 852 w 1075"/>
              <a:gd name="T3" fmla="*/ 33 h 1027"/>
              <a:gd name="T4" fmla="*/ 1075 w 1075"/>
              <a:gd name="T5" fmla="*/ 1027 h 1027"/>
              <a:gd name="T6" fmla="*/ 0 w 1075"/>
              <a:gd name="T7" fmla="*/ 939 h 1027"/>
              <a:gd name="T8" fmla="*/ 278 w 1075"/>
              <a:gd name="T9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5" h="1027">
                <a:moveTo>
                  <a:pt x="278" y="0"/>
                </a:moveTo>
                <a:lnTo>
                  <a:pt x="852" y="33"/>
                </a:lnTo>
                <a:lnTo>
                  <a:pt x="1075" y="1027"/>
                </a:lnTo>
                <a:lnTo>
                  <a:pt x="0" y="939"/>
                </a:lnTo>
                <a:lnTo>
                  <a:pt x="278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182880" tIns="274320" rIns="182880" bIns="182880" numCol="1" anchor="ctr" anchorCtr="1" compatLnSpc="1">
            <a:prstTxWarp prst="textNoShape">
              <a:avLst/>
            </a:prstTxWarp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2754049"/>
              </p:ext>
            </p:extLst>
          </p:nvPr>
        </p:nvGraphicFramePr>
        <p:xfrm>
          <a:off x="2375677" y="1680620"/>
          <a:ext cx="64323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6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8" y="0"/>
            <a:ext cx="121904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6631122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2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8" y="0"/>
            <a:ext cx="121904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562830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72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8" y="0"/>
            <a:ext cx="121904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9618705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59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8" y="0"/>
            <a:ext cx="121904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57541"/>
              </p:ext>
            </p:extLst>
          </p:nvPr>
        </p:nvGraphicFramePr>
        <p:xfrm>
          <a:off x="2005407" y="332656"/>
          <a:ext cx="8176422" cy="622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08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11" y="143633"/>
            <a:ext cx="10969943" cy="711081"/>
          </a:xfrm>
        </p:spPr>
        <p:txBody>
          <a:bodyPr/>
          <a:lstStyle/>
          <a:p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79412" y="931404"/>
            <a:ext cx="11582400" cy="5697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498175149"/>
              </p:ext>
            </p:extLst>
          </p:nvPr>
        </p:nvGraphicFramePr>
        <p:xfrm>
          <a:off x="2200359" y="1084784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31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CA147"/>
      </a:dk2>
      <a:lt2>
        <a:srgbClr val="48ECA2"/>
      </a:lt2>
      <a:accent1>
        <a:srgbClr val="F3C900"/>
      </a:accent1>
      <a:accent2>
        <a:srgbClr val="48ADDA"/>
      </a:accent2>
      <a:accent3>
        <a:srgbClr val="054C73"/>
      </a:accent3>
      <a:accent4>
        <a:srgbClr val="818BC1"/>
      </a:accent4>
      <a:accent5>
        <a:srgbClr val="C0D62E"/>
      </a:accent5>
      <a:accent6>
        <a:srgbClr val="C83626"/>
      </a:accent6>
      <a:hlink>
        <a:srgbClr val="374C68"/>
      </a:hlink>
      <a:folHlink>
        <a:srgbClr val="CF2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7190</TotalTime>
  <Words>944</Words>
  <Application>Microsoft Office PowerPoint</Application>
  <PresentationFormat>Custom</PresentationFormat>
  <Paragraphs>179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Aller</vt:lpstr>
      <vt:lpstr>Arial</vt:lpstr>
      <vt:lpstr>Arial Narrow</vt:lpstr>
      <vt:lpstr>Calibri</vt:lpstr>
      <vt:lpstr>Office Theme</vt:lpstr>
      <vt:lpstr>Image</vt:lpstr>
      <vt:lpstr>PowerPoint Presentation</vt:lpstr>
      <vt:lpstr>SUMBER &amp; PENELUSURAN INFORMASI</vt:lpstr>
      <vt:lpstr>Sumber Informasi</vt:lpstr>
      <vt:lpstr>Jenis Sumber Informasi</vt:lpstr>
      <vt:lpstr>PowerPoint Presentation</vt:lpstr>
      <vt:lpstr>PowerPoint Presentation</vt:lpstr>
      <vt:lpstr>PowerPoint Presentation</vt:lpstr>
      <vt:lpstr>PowerPoint Presentation</vt:lpstr>
      <vt:lpstr>Tipe-tipe Sumber Informasi</vt:lpstr>
      <vt:lpstr>PowerPoint Presentation</vt:lpstr>
      <vt:lpstr>PowerPoint Presentation</vt:lpstr>
      <vt:lpstr>Evaluasi Sumber Informasi</vt:lpstr>
      <vt:lpstr>Penelusuran Informasi</vt:lpstr>
      <vt:lpstr>Penelusuran Informasi</vt:lpstr>
      <vt:lpstr>Metode Penelusuran Informasi</vt:lpstr>
      <vt:lpstr>Berbagai Indeks Online</vt:lpstr>
      <vt:lpstr>Teknik Menggunakan Google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sobran mudopar</cp:lastModifiedBy>
  <cp:revision>190</cp:revision>
  <dcterms:created xsi:type="dcterms:W3CDTF">2013-09-12T13:05:01Z</dcterms:created>
  <dcterms:modified xsi:type="dcterms:W3CDTF">2021-02-22T01:00:22Z</dcterms:modified>
</cp:coreProperties>
</file>